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9A19-091B-4DC1-B5B7-E2925D724AE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E92A-8F3B-492F-AA44-607CCB0D9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12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2B3FA-31DC-4C46-A56A-DF4852056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EC7BCE-7FEB-4AAC-83A6-3876AA9FB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FEE4A-842D-4B66-8F21-42F8C39E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085BFC-DC04-4C6D-8AF0-77AF15B8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0E620B-8182-4408-AB04-49B633DE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82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DC2A4-979D-41C0-AABB-679236E3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13994E-19E8-4445-8F63-882296296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AFD6EC-897F-4C6C-B7FD-60549C02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68D57-83CE-430E-85EA-269A4CCB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73FA3-892D-4D52-9BA8-AF73E9B3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1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D24BBA-2F9F-4AC8-AB83-43EAB8CE6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4CBE4E-B564-43EE-81AE-288EA7C3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3CE6F-BB04-4C78-B3E0-DF5216A9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55CAAB-7F34-4523-9578-F6D70EF8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E5AF37-0988-4131-9278-10313F3E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93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FE066-02C3-47E1-B24F-B9D87EA1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B9D0A-62EE-4F58-BEB7-12CEFE69E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8E9D45-F719-46A3-82A0-70E31952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588E1-2A30-4118-AE81-DBBAA1C6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2B5D34-8A97-4078-B00F-5295D5A7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3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8E9F4-A9DA-42AC-908B-B0CA5F70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13EF91-A98A-473B-89F3-76AD09ED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411D88-9F58-40EB-95A8-45BF5C40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E7762-2CBE-4724-B740-F855D1EC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A094F-BE3F-48E6-A8E5-78456638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2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85FB6-50E2-4488-8D70-3E282588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4947B6-947C-4478-B1B1-AA8891E3A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CF6179-44B1-445D-8822-E849B73EC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FE5B51-A2EB-4F71-B166-9A6BD20B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6F347E-D1A9-43B1-81FE-79B4DE86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26DBD6-83F9-4FA7-8BDE-DBE48FE2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72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F4D44-7939-4FB0-AD0E-2CCF1F16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E82933-9A4D-4A4B-B70D-236A12C3B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740D1E-A6F6-4994-9630-DADDE28C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A9E2DA-5B87-40D4-9634-640BEB786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53D1A-3111-4131-A000-BE970F979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8CCCE9-4813-4913-AC9B-D2074900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CCBF3B-2205-4986-8CBF-29D37614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FF1099-9E2A-4C9A-92F2-16065163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82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8F9E4-A1BE-442E-B17D-CB0C872A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BDF40D-CA06-4330-AC6E-848BA282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115399-6F18-4342-8A47-0A2AD224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87242D-FC0C-4E41-B5DD-6EAC0560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5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99E9BB-8902-4C45-B4A2-6C05F402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92441-79D4-4251-BBA8-0E9A775A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4F2918-0606-4BCF-94F4-204EB84D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44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A433D-F546-419D-83F4-265773E4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5C0D38-4EE5-479C-9023-2ED0BDC5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B8FB1B-038A-4187-A403-266D241A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2A807F-BDF2-4308-8EB5-AF2B055A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7EE99B-A6C0-41C6-9FB4-98673331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2FBE46-492F-4B0C-A620-8590F8EF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69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0D298-3BED-4F58-A802-D660DD4B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F955AE-490F-45E9-BA0E-0C7674CB5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F20F0D-8A06-49FB-A172-66C45C9E9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19FEDB-8142-4024-AD8B-5C5C8299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37F587-4D67-4C7B-89EA-AA4A436A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4C47DC-B74F-48D7-82C7-7D6682E4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30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2CAEC3-843F-4F9F-B736-87CDE1E4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DC1811-E944-4F8F-9DC2-16F533A95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F0B41-6148-4EFE-8527-4C9852A39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5515-526F-43E3-94A8-81FB8D2F493B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49C4-D98B-4B51-B613-055D69633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6EF4D-D547-456C-AF35-8F4E52E4C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1A94-D41B-4D12-9E5E-65787B777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02A42-9FB0-4E50-8558-43D2ADA60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3974"/>
            <a:ext cx="9144000" cy="23876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B8FC1A-5C08-4066-A8D1-C272A68CF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6180"/>
            <a:ext cx="9144000" cy="1787846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						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Merit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/>
              <a:t>					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Mentoring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/>
              <a:t>				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Sponsorship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/>
              <a:t>				</a:t>
            </a:r>
          </a:p>
          <a:p>
            <a:r>
              <a:rPr lang="es-ES" dirty="0"/>
              <a:t>			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BAB856-4A70-4CCE-ADA3-27CA4B50E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7675"/>
            <a:ext cx="4669200" cy="11616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AD944D-3618-4846-9A60-D286F97B7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27" y="3956180"/>
            <a:ext cx="4055706" cy="16954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8590EA-22D1-429A-8736-AA468038B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33" y="1021578"/>
            <a:ext cx="3881534" cy="12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A40AF0-E96E-4C60-9C0D-F7975F354BDF}"/>
              </a:ext>
            </a:extLst>
          </p:cNvPr>
          <p:cNvSpPr txBox="1"/>
          <p:nvPr/>
        </p:nvSpPr>
        <p:spPr>
          <a:xfrm>
            <a:off x="811763" y="997565"/>
            <a:ext cx="1105677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Association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Former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Graduates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and Friends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Santiago of Compostela,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comprise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1.000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former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associated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Graduates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(Alumni USC)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Compostela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Group (CGU),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comprising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64 Universities, 2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associated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entities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and 8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associations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Higher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Education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Institutions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over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signed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framework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agreement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collaboration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several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joint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actions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programmes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Science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Culture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Higher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Education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February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2024).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aim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collaboration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both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entities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create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platform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connection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Galician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Enterprise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Society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in a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level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within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Federation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Alumni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focused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in Compostela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service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Galician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(SUG)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associated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Universities.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Both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begin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this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collaboration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Tresemes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Project (3M),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aim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connect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-Enterprise-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Society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service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associate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Universities</a:t>
            </a:r>
            <a:r>
              <a:rPr lang="es-ES" sz="2000" dirty="0"/>
              <a:t>. </a:t>
            </a:r>
            <a:r>
              <a:rPr lang="es-ES" sz="2000" dirty="0" err="1"/>
              <a:t>This</a:t>
            </a:r>
            <a:r>
              <a:rPr lang="es-ES" sz="2000" dirty="0"/>
              <a:t> Project Will be </a:t>
            </a:r>
            <a:r>
              <a:rPr lang="es-ES" sz="2000" dirty="0" err="1"/>
              <a:t>implementated</a:t>
            </a:r>
            <a:r>
              <a:rPr lang="es-ES" sz="2000" dirty="0"/>
              <a:t> </a:t>
            </a:r>
            <a:r>
              <a:rPr lang="es-ES" sz="2000" dirty="0" err="1"/>
              <a:t>between</a:t>
            </a:r>
            <a:r>
              <a:rPr lang="es-ES" sz="2000" dirty="0"/>
              <a:t> 4 </a:t>
            </a:r>
            <a:r>
              <a:rPr lang="es-ES" sz="2000" dirty="0" err="1"/>
              <a:t>years</a:t>
            </a:r>
            <a:r>
              <a:rPr lang="es-ES" sz="2000" dirty="0"/>
              <a:t> (2024-2027)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aim</a:t>
            </a:r>
            <a:r>
              <a:rPr lang="es-ES" sz="2000" dirty="0"/>
              <a:t> of </a:t>
            </a:r>
            <a:r>
              <a:rPr lang="es-ES" sz="2000" dirty="0" err="1"/>
              <a:t>being</a:t>
            </a:r>
            <a:r>
              <a:rPr lang="es-ES" sz="2000" dirty="0"/>
              <a:t> permanente. </a:t>
            </a:r>
            <a:r>
              <a:rPr lang="en-US" sz="2000" dirty="0"/>
              <a:t>Starting in the fourth year, a fee will be required to remain in the network.</a:t>
            </a:r>
            <a:endParaRPr lang="es-ES" sz="2000" dirty="0"/>
          </a:p>
          <a:p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Specific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1.-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Employability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alumni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2.-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Revaluation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and transfer of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alumni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merit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3.-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Sponsorship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entrepreneurial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initiatives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28B1BD2-DA7A-41DC-9716-CF75C1E0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Starting in the fourth year, a fee will be required to remain in the network</a:t>
            </a: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73439B-85F7-4CEA-A7A9-121FA9EC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Starting in the fourth year, a fee will be required to remain in the network</a:t>
            </a: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3080E75-D73F-4751-AC0F-A6B4E559987E}"/>
              </a:ext>
            </a:extLst>
          </p:cNvPr>
          <p:cNvSpPr txBox="1"/>
          <p:nvPr/>
        </p:nvSpPr>
        <p:spPr>
          <a:xfrm>
            <a:off x="693688" y="274290"/>
            <a:ext cx="10804624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u="sng" dirty="0" err="1">
                <a:solidFill>
                  <a:schemeClr val="accent1">
                    <a:lumMod val="50000"/>
                  </a:schemeClr>
                </a:solidFill>
              </a:rPr>
              <a:t>Merit</a:t>
            </a:r>
            <a:r>
              <a:rPr lang="es-ES" sz="2000" b="1" i="1" u="sng" dirty="0">
                <a:solidFill>
                  <a:schemeClr val="accent1">
                    <a:lumMod val="50000"/>
                  </a:schemeClr>
                </a:solidFill>
              </a:rPr>
              <a:t> axis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guide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promove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communication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Graduates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Students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associate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Universities in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order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establishing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contacts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profesional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relationships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i="1" u="sng" dirty="0" err="1">
                <a:solidFill>
                  <a:schemeClr val="accent1">
                    <a:lumMod val="50000"/>
                  </a:schemeClr>
                </a:solidFill>
              </a:rPr>
              <a:t>Mentoring</a:t>
            </a:r>
            <a:r>
              <a:rPr lang="es-ES" sz="2000" b="1" i="1" u="sng" dirty="0">
                <a:solidFill>
                  <a:schemeClr val="accent1">
                    <a:lumMod val="50000"/>
                  </a:schemeClr>
                </a:solidFill>
              </a:rPr>
              <a:t> axis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Aimed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at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accompaning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recent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Graduates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helping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them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focus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their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profesional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Career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sharing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experiences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knowledge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i="1" u="sng" dirty="0" err="1">
                <a:solidFill>
                  <a:schemeClr val="accent1">
                    <a:lumMod val="50000"/>
                  </a:schemeClr>
                </a:solidFill>
              </a:rPr>
              <a:t>Sponsorship</a:t>
            </a:r>
            <a:r>
              <a:rPr lang="es-ES" sz="2000" b="1" i="1" u="sng" dirty="0">
                <a:solidFill>
                  <a:schemeClr val="accent1">
                    <a:lumMod val="50000"/>
                  </a:schemeClr>
                </a:solidFill>
              </a:rPr>
              <a:t> axis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support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enterpreneural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initiatives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look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solution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problems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of concrete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firms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i="1" u="sng" dirty="0" err="1">
                <a:solidFill>
                  <a:schemeClr val="accent1">
                    <a:lumMod val="50000"/>
                  </a:schemeClr>
                </a:solidFill>
              </a:rPr>
              <a:t>Practical</a:t>
            </a:r>
            <a:r>
              <a:rPr lang="es-ES" sz="2000" b="1" i="1" u="sng" dirty="0">
                <a:solidFill>
                  <a:schemeClr val="accent1">
                    <a:lumMod val="50000"/>
                  </a:schemeClr>
                </a:solidFill>
              </a:rPr>
              <a:t> axis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Directed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facilitate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education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trainship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young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students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attract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nurture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talent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i="1" u="sng" dirty="0" err="1">
                <a:solidFill>
                  <a:schemeClr val="accent1">
                    <a:lumMod val="50000"/>
                  </a:schemeClr>
                </a:solidFill>
              </a:rPr>
              <a:t>Cooperation</a:t>
            </a:r>
            <a:r>
              <a:rPr lang="es-ES" sz="2000" b="1" i="1" u="sng" dirty="0">
                <a:solidFill>
                  <a:schemeClr val="accent1">
                    <a:lumMod val="50000"/>
                  </a:schemeClr>
                </a:solidFill>
              </a:rPr>
              <a:t> axis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focus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support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associationism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Graduates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those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Universities of GCU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lack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accompany them in their management and implementation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25AE22-5FC1-4D7B-8E20-EF6BBCEB9665}"/>
              </a:ext>
            </a:extLst>
          </p:cNvPr>
          <p:cNvSpPr txBox="1"/>
          <p:nvPr/>
        </p:nvSpPr>
        <p:spPr>
          <a:xfrm>
            <a:off x="2279374" y="392115"/>
            <a:ext cx="8441635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s-ES" sz="4000" b="1" dirty="0" err="1">
                <a:solidFill>
                  <a:schemeClr val="accent1">
                    <a:lumMod val="50000"/>
                  </a:schemeClr>
                </a:solidFill>
              </a:rPr>
              <a:t>Members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4000" b="1" dirty="0" err="1">
                <a:solidFill>
                  <a:schemeClr val="accent1">
                    <a:lumMod val="50000"/>
                  </a:schemeClr>
                </a:solidFill>
              </a:rPr>
              <a:t>Tresemes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Project</a:t>
            </a:r>
            <a:endParaRPr lang="es-ES" dirty="0"/>
          </a:p>
          <a:p>
            <a:r>
              <a:rPr lang="es-ES" dirty="0" err="1"/>
              <a:t>Entities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organize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Project: Alumni USC and CGU.</a:t>
            </a:r>
          </a:p>
          <a:p>
            <a:r>
              <a:rPr lang="es-ES" dirty="0" err="1"/>
              <a:t>Entities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collaborate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3M </a:t>
            </a:r>
            <a:r>
              <a:rPr lang="es-ES" dirty="0" err="1"/>
              <a:t>pilot</a:t>
            </a:r>
            <a:r>
              <a:rPr lang="es-ES" dirty="0"/>
              <a:t> </a:t>
            </a:r>
            <a:r>
              <a:rPr lang="es-ES" dirty="0" err="1"/>
              <a:t>programme</a:t>
            </a:r>
            <a:r>
              <a:rPr lang="es-ES" dirty="0"/>
              <a:t>: Alumni USC, UP Alumni- Alumni of </a:t>
            </a:r>
            <a:r>
              <a:rPr lang="es-ES" dirty="0" err="1"/>
              <a:t>Pecs</a:t>
            </a:r>
            <a:r>
              <a:rPr lang="es-ES" dirty="0"/>
              <a:t> </a:t>
            </a:r>
            <a:r>
              <a:rPr lang="es-ES" dirty="0" err="1"/>
              <a:t>Circle</a:t>
            </a:r>
            <a:r>
              <a:rPr lang="es-ES" dirty="0"/>
              <a:t> and Alumni UACH- Net of </a:t>
            </a:r>
            <a:r>
              <a:rPr lang="es-ES" dirty="0" err="1"/>
              <a:t>Graduates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Autonomous</a:t>
            </a:r>
            <a:r>
              <a:rPr lang="es-ES" dirty="0"/>
              <a:t> </a:t>
            </a:r>
            <a:r>
              <a:rPr lang="es-ES" dirty="0" err="1"/>
              <a:t>University</a:t>
            </a:r>
            <a:r>
              <a:rPr lang="es-ES" dirty="0"/>
              <a:t> of Chihuahua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411FCA-1483-4D73-8494-1A13901BF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68" y="2227786"/>
            <a:ext cx="6750000" cy="15882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0F949D-C45D-4EAC-BA5F-003336859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80" y="2165485"/>
            <a:ext cx="817200" cy="7691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361C35A-A430-4BDC-ACE1-DC18ECA54854}"/>
              </a:ext>
            </a:extLst>
          </p:cNvPr>
          <p:cNvSpPr txBox="1"/>
          <p:nvPr/>
        </p:nvSpPr>
        <p:spPr>
          <a:xfrm>
            <a:off x="2782321" y="3558447"/>
            <a:ext cx="454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A4A2AE-BD0E-4EFE-A164-D90B5147C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133" y="3816021"/>
            <a:ext cx="2000250" cy="1781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670061A-25D0-4538-A16F-DC31CFC27280}"/>
              </a:ext>
            </a:extLst>
          </p:cNvPr>
          <p:cNvSpPr txBox="1"/>
          <p:nvPr/>
        </p:nvSpPr>
        <p:spPr>
          <a:xfrm>
            <a:off x="7977980" y="2227786"/>
            <a:ext cx="393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/>
              <a:t>University</a:t>
            </a:r>
            <a:r>
              <a:rPr lang="es-ES" sz="2000" b="1" dirty="0"/>
              <a:t> </a:t>
            </a:r>
            <a:r>
              <a:rPr lang="es-ES" sz="2000" b="1" dirty="0" err="1"/>
              <a:t>of</a:t>
            </a:r>
            <a:r>
              <a:rPr lang="es-ES" sz="2000" b="1" dirty="0"/>
              <a:t> Bajío la Salle (</a:t>
            </a:r>
            <a:r>
              <a:rPr lang="es-ES" sz="2000" b="1" dirty="0" err="1"/>
              <a:t>Mexico</a:t>
            </a:r>
            <a:r>
              <a:rPr lang="es-ES" sz="2000" b="1" dirty="0"/>
              <a:t>)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FADD18B-F474-4A9A-BC37-4B1CF297B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4135198"/>
            <a:ext cx="4408782" cy="2096200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85775221-F8AC-4F54-B15E-5EC23B04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287" y="6356350"/>
            <a:ext cx="11264347" cy="365125"/>
          </a:xfrm>
        </p:spPr>
        <p:txBody>
          <a:bodyPr/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http://www.alumniusc.gal/                                     alumni@alumni.usc.com</a:t>
            </a:r>
          </a:p>
        </p:txBody>
      </p:sp>
    </p:spTree>
    <p:extLst>
      <p:ext uri="{BB962C8B-B14F-4D97-AF65-F5344CB8AC3E}">
        <p14:creationId xmlns:p14="http://schemas.microsoft.com/office/powerpoint/2010/main" val="1919329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457</Words>
  <Application>Microsoft Office PowerPoint</Application>
  <PresentationFormat>Panorámica</PresentationFormat>
  <Paragraphs>43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inherit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sausmanager</dc:creator>
  <cp:lastModifiedBy>sausmanager</cp:lastModifiedBy>
  <cp:revision>8</cp:revision>
  <dcterms:created xsi:type="dcterms:W3CDTF">2025-09-09T09:19:23Z</dcterms:created>
  <dcterms:modified xsi:type="dcterms:W3CDTF">2025-09-10T11:03:47Z</dcterms:modified>
</cp:coreProperties>
</file>