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4"/>
  </p:sldMasterIdLst>
  <p:notesMasterIdLst>
    <p:notesMasterId r:id="rId20"/>
  </p:notesMasterIdLst>
  <p:handoutMasterIdLst>
    <p:handoutMasterId r:id="rId21"/>
  </p:handoutMasterIdLst>
  <p:sldIdLst>
    <p:sldId id="1174" r:id="rId5"/>
    <p:sldId id="1306" r:id="rId6"/>
    <p:sldId id="1308" r:id="rId7"/>
    <p:sldId id="1312" r:id="rId8"/>
    <p:sldId id="299" r:id="rId9"/>
    <p:sldId id="300" r:id="rId10"/>
    <p:sldId id="1313" r:id="rId11"/>
    <p:sldId id="1314" r:id="rId12"/>
    <p:sldId id="1315" r:id="rId13"/>
    <p:sldId id="1316" r:id="rId14"/>
    <p:sldId id="1309" r:id="rId15"/>
    <p:sldId id="1317" r:id="rId16"/>
    <p:sldId id="1310" r:id="rId17"/>
    <p:sldId id="1311" r:id="rId18"/>
    <p:sldId id="1298" r:id="rId19"/>
  </p:sldIdLst>
  <p:sldSz cx="9144000" cy="6858000" type="screen4x3"/>
  <p:notesSz cx="6778625" cy="9478963"/>
  <p:defaultTextStyle>
    <a:defPPr>
      <a:defRPr lang="pt-P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B50"/>
    <a:srgbClr val="030363"/>
    <a:srgbClr val="E1A68F"/>
    <a:srgbClr val="3399FF"/>
    <a:srgbClr val="0066FF"/>
    <a:srgbClr val="33CC33"/>
    <a:srgbClr val="66FF33"/>
    <a:srgbClr val="003366"/>
    <a:srgbClr val="3366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1" autoAdjust="0"/>
    <p:restoredTop sz="94667" autoAdjust="0"/>
  </p:normalViewPr>
  <p:slideViewPr>
    <p:cSldViewPr>
      <p:cViewPr varScale="1">
        <p:scale>
          <a:sx n="107" d="100"/>
          <a:sy n="107" d="100"/>
        </p:scale>
        <p:origin x="882" y="114"/>
      </p:cViewPr>
      <p:guideLst>
        <p:guide orient="horz" pos="2160"/>
        <p:guide pos="2880"/>
      </p:guideLst>
    </p:cSldViewPr>
  </p:slideViewPr>
  <p:outlineViewPr>
    <p:cViewPr>
      <p:scale>
        <a:sx n="33" d="100"/>
        <a:sy n="33" d="100"/>
      </p:scale>
      <p:origin x="0" y="2880"/>
    </p:cViewPr>
  </p:outlineViewPr>
  <p:notesTextViewPr>
    <p:cViewPr>
      <p:scale>
        <a:sx n="100" d="100"/>
        <a:sy n="100" d="100"/>
      </p:scale>
      <p:origin x="0" y="0"/>
    </p:cViewPr>
  </p:notesTextViewPr>
  <p:sorterViewPr>
    <p:cViewPr>
      <p:scale>
        <a:sx n="66" d="100"/>
        <a:sy n="66" d="100"/>
      </p:scale>
      <p:origin x="0" y="31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Cristina Ribeiro Afonso De Matos Coutinho" userId="2e764d9c-0aec-4382-86a0-fd8fceec4d9b" providerId="ADAL" clId="{6748E497-12B1-465E-88C1-65A707163A6F}"/>
    <pc:docChg chg="undo custSel addSld delSld modSld sldOrd delMainMaster">
      <pc:chgData name="Ana Cristina Ribeiro Afonso De Matos Coutinho" userId="2e764d9c-0aec-4382-86a0-fd8fceec4d9b" providerId="ADAL" clId="{6748E497-12B1-465E-88C1-65A707163A6F}" dt="2025-09-11T15:58:30.410" v="847" actId="2696"/>
      <pc:docMkLst>
        <pc:docMk/>
      </pc:docMkLst>
      <pc:sldChg chg="addSp delSp modSp add del ord setBg">
        <pc:chgData name="Ana Cristina Ribeiro Afonso De Matos Coutinho" userId="2e764d9c-0aec-4382-86a0-fd8fceec4d9b" providerId="ADAL" clId="{6748E497-12B1-465E-88C1-65A707163A6F}" dt="2025-09-11T15:26:01.609" v="573" actId="2696"/>
        <pc:sldMkLst>
          <pc:docMk/>
          <pc:sldMk cId="1030425234" sldId="284"/>
        </pc:sldMkLst>
        <pc:spChg chg="add del mod">
          <ac:chgData name="Ana Cristina Ribeiro Afonso De Matos Coutinho" userId="2e764d9c-0aec-4382-86a0-fd8fceec4d9b" providerId="ADAL" clId="{6748E497-12B1-465E-88C1-65A707163A6F}" dt="2025-09-11T15:24:29.831" v="548"/>
          <ac:spMkLst>
            <pc:docMk/>
            <pc:sldMk cId="1030425234" sldId="284"/>
            <ac:spMk id="3" creationId="{25285D7F-B5F6-420D-AB85-1D9ED9568FC9}"/>
          </ac:spMkLst>
        </pc:spChg>
        <pc:spChg chg="add del mod">
          <ac:chgData name="Ana Cristina Ribeiro Afonso De Matos Coutinho" userId="2e764d9c-0aec-4382-86a0-fd8fceec4d9b" providerId="ADAL" clId="{6748E497-12B1-465E-88C1-65A707163A6F}" dt="2025-09-11T15:17:20.827" v="382" actId="478"/>
          <ac:spMkLst>
            <pc:docMk/>
            <pc:sldMk cId="1030425234" sldId="284"/>
            <ac:spMk id="5" creationId="{BF66B32B-89A1-44C6-AE88-3B2E95940372}"/>
          </ac:spMkLst>
        </pc:spChg>
        <pc:spChg chg="del">
          <ac:chgData name="Ana Cristina Ribeiro Afonso De Matos Coutinho" userId="2e764d9c-0aec-4382-86a0-fd8fceec4d9b" providerId="ADAL" clId="{6748E497-12B1-465E-88C1-65A707163A6F}" dt="2025-09-11T15:12:10.530" v="268" actId="478"/>
          <ac:spMkLst>
            <pc:docMk/>
            <pc:sldMk cId="1030425234" sldId="284"/>
            <ac:spMk id="7" creationId="{F91CE4F4-EE73-46A0-9CD9-EC5877DF755C}"/>
          </ac:spMkLst>
        </pc:spChg>
        <pc:spChg chg="del">
          <ac:chgData name="Ana Cristina Ribeiro Afonso De Matos Coutinho" userId="2e764d9c-0aec-4382-86a0-fd8fceec4d9b" providerId="ADAL" clId="{6748E497-12B1-465E-88C1-65A707163A6F}" dt="2025-09-11T15:11:21.290" v="261" actId="478"/>
          <ac:spMkLst>
            <pc:docMk/>
            <pc:sldMk cId="1030425234" sldId="284"/>
            <ac:spMk id="8" creationId="{8190A7D6-33A8-4736-A5AE-EA4BD77564DB}"/>
          </ac:spMkLst>
        </pc:spChg>
        <pc:spChg chg="del">
          <ac:chgData name="Ana Cristina Ribeiro Afonso De Matos Coutinho" userId="2e764d9c-0aec-4382-86a0-fd8fceec4d9b" providerId="ADAL" clId="{6748E497-12B1-465E-88C1-65A707163A6F}" dt="2025-09-11T15:12:06.888" v="267" actId="478"/>
          <ac:spMkLst>
            <pc:docMk/>
            <pc:sldMk cId="1030425234" sldId="284"/>
            <ac:spMk id="9" creationId="{9ABC1322-4398-4B3A-8FE5-995B1DC42E86}"/>
          </ac:spMkLst>
        </pc:spChg>
        <pc:spChg chg="add">
          <ac:chgData name="Ana Cristina Ribeiro Afonso De Matos Coutinho" userId="2e764d9c-0aec-4382-86a0-fd8fceec4d9b" providerId="ADAL" clId="{6748E497-12B1-465E-88C1-65A707163A6F}" dt="2025-09-11T15:17:58.422" v="383"/>
          <ac:spMkLst>
            <pc:docMk/>
            <pc:sldMk cId="1030425234" sldId="284"/>
            <ac:spMk id="10" creationId="{314FFA78-0168-48C8-B1C0-15E78E1400F3}"/>
          </ac:spMkLst>
        </pc:spChg>
        <pc:picChg chg="mod">
          <ac:chgData name="Ana Cristina Ribeiro Afonso De Matos Coutinho" userId="2e764d9c-0aec-4382-86a0-fd8fceec4d9b" providerId="ADAL" clId="{6748E497-12B1-465E-88C1-65A707163A6F}" dt="2025-09-11T15:12:23.545" v="273" actId="1076"/>
          <ac:picMkLst>
            <pc:docMk/>
            <pc:sldMk cId="1030425234" sldId="284"/>
            <ac:picMk id="4" creationId="{BC269133-A4DA-42FC-B88D-66641F189CBC}"/>
          </ac:picMkLst>
        </pc:picChg>
      </pc:sldChg>
      <pc:sldChg chg="modSp add del">
        <pc:chgData name="Ana Cristina Ribeiro Afonso De Matos Coutinho" userId="2e764d9c-0aec-4382-86a0-fd8fceec4d9b" providerId="ADAL" clId="{6748E497-12B1-465E-88C1-65A707163A6F}" dt="2025-09-11T15:10:15.071" v="247" actId="2696"/>
        <pc:sldMkLst>
          <pc:docMk/>
          <pc:sldMk cId="1258965723" sldId="284"/>
        </pc:sldMkLst>
        <pc:spChg chg="mod">
          <ac:chgData name="Ana Cristina Ribeiro Afonso De Matos Coutinho" userId="2e764d9c-0aec-4382-86a0-fd8fceec4d9b" providerId="ADAL" clId="{6748E497-12B1-465E-88C1-65A707163A6F}" dt="2025-09-11T14:41:55.241" v="3" actId="27636"/>
          <ac:spMkLst>
            <pc:docMk/>
            <pc:sldMk cId="1258965723" sldId="284"/>
            <ac:spMk id="8" creationId="{8190A7D6-33A8-4736-A5AE-EA4BD77564DB}"/>
          </ac:spMkLst>
        </pc:spChg>
      </pc:sldChg>
      <pc:sldChg chg="addSp delSp modSp add del setBg">
        <pc:chgData name="Ana Cristina Ribeiro Afonso De Matos Coutinho" userId="2e764d9c-0aec-4382-86a0-fd8fceec4d9b" providerId="ADAL" clId="{6748E497-12B1-465E-88C1-65A707163A6F}" dt="2025-09-11T15:10:15.034" v="245" actId="2696"/>
        <pc:sldMkLst>
          <pc:docMk/>
          <pc:sldMk cId="1113126974" sldId="299"/>
        </pc:sldMkLst>
        <pc:spChg chg="del mod">
          <ac:chgData name="Ana Cristina Ribeiro Afonso De Matos Coutinho" userId="2e764d9c-0aec-4382-86a0-fd8fceec4d9b" providerId="ADAL" clId="{6748E497-12B1-465E-88C1-65A707163A6F}" dt="2025-09-11T14:42:20.176" v="7" actId="478"/>
          <ac:spMkLst>
            <pc:docMk/>
            <pc:sldMk cId="1113126974" sldId="299"/>
            <ac:spMk id="2" creationId="{9C88C23E-4F54-4159-AB93-0B1048409917}"/>
          </ac:spMkLst>
        </pc:spChg>
        <pc:spChg chg="add mod">
          <ac:chgData name="Ana Cristina Ribeiro Afonso De Matos Coutinho" userId="2e764d9c-0aec-4382-86a0-fd8fceec4d9b" providerId="ADAL" clId="{6748E497-12B1-465E-88C1-65A707163A6F}" dt="2025-09-11T14:42:20.176" v="7" actId="478"/>
          <ac:spMkLst>
            <pc:docMk/>
            <pc:sldMk cId="1113126974" sldId="299"/>
            <ac:spMk id="4" creationId="{6B456082-8D2D-4F20-A7CD-9EEB77D37E2B}"/>
          </ac:spMkLst>
        </pc:spChg>
        <pc:spChg chg="del">
          <ac:chgData name="Ana Cristina Ribeiro Afonso De Matos Coutinho" userId="2e764d9c-0aec-4382-86a0-fd8fceec4d9b" providerId="ADAL" clId="{6748E497-12B1-465E-88C1-65A707163A6F}" dt="2025-09-11T14:42:09.536" v="5" actId="478"/>
          <ac:spMkLst>
            <pc:docMk/>
            <pc:sldMk cId="1113126974" sldId="299"/>
            <ac:spMk id="5" creationId="{CCA35110-5093-4645-ACEF-DEDB12B81D8C}"/>
          </ac:spMkLst>
        </pc:spChg>
        <pc:spChg chg="mod">
          <ac:chgData name="Ana Cristina Ribeiro Afonso De Matos Coutinho" userId="2e764d9c-0aec-4382-86a0-fd8fceec4d9b" providerId="ADAL" clId="{6748E497-12B1-465E-88C1-65A707163A6F}" dt="2025-09-11T14:42:15.581" v="6" actId="207"/>
          <ac:spMkLst>
            <pc:docMk/>
            <pc:sldMk cId="1113126974" sldId="299"/>
            <ac:spMk id="7" creationId="{87C1DF5C-22D1-40BB-82D9-96F2162CAFE7}"/>
          </ac:spMkLst>
        </pc:spChg>
        <pc:spChg chg="mod">
          <ac:chgData name="Ana Cristina Ribeiro Afonso De Matos Coutinho" userId="2e764d9c-0aec-4382-86a0-fd8fceec4d9b" providerId="ADAL" clId="{6748E497-12B1-465E-88C1-65A707163A6F}" dt="2025-09-11T14:42:26.426" v="8" actId="1076"/>
          <ac:spMkLst>
            <pc:docMk/>
            <pc:sldMk cId="1113126974" sldId="299"/>
            <ac:spMk id="8" creationId="{7272DC8C-B506-477E-99FE-BA847CB72CFE}"/>
          </ac:spMkLst>
        </pc:spChg>
        <pc:picChg chg="mod">
          <ac:chgData name="Ana Cristina Ribeiro Afonso De Matos Coutinho" userId="2e764d9c-0aec-4382-86a0-fd8fceec4d9b" providerId="ADAL" clId="{6748E497-12B1-465E-88C1-65A707163A6F}" dt="2025-09-11T14:42:32.781" v="11" actId="14100"/>
          <ac:picMkLst>
            <pc:docMk/>
            <pc:sldMk cId="1113126974" sldId="299"/>
            <ac:picMk id="6" creationId="{FD27502F-8F92-4B02-8200-534D17EA5E30}"/>
          </ac:picMkLst>
        </pc:picChg>
      </pc:sldChg>
      <pc:sldChg chg="addSp delSp modSp add setBg">
        <pc:chgData name="Ana Cristina Ribeiro Afonso De Matos Coutinho" userId="2e764d9c-0aec-4382-86a0-fd8fceec4d9b" providerId="ADAL" clId="{6748E497-12B1-465E-88C1-65A707163A6F}" dt="2025-09-11T15:23:40.217" v="534" actId="1076"/>
        <pc:sldMkLst>
          <pc:docMk/>
          <pc:sldMk cId="1172406838" sldId="299"/>
        </pc:sldMkLst>
        <pc:spChg chg="add del mod">
          <ac:chgData name="Ana Cristina Ribeiro Afonso De Matos Coutinho" userId="2e764d9c-0aec-4382-86a0-fd8fceec4d9b" providerId="ADAL" clId="{6748E497-12B1-465E-88C1-65A707163A6F}" dt="2025-09-11T15:14:45.878" v="354" actId="478"/>
          <ac:spMkLst>
            <pc:docMk/>
            <pc:sldMk cId="1172406838" sldId="299"/>
            <ac:spMk id="3" creationId="{7925E5A4-C1DC-41A5-95DE-95063177F87E}"/>
          </ac:spMkLst>
        </pc:spChg>
        <pc:spChg chg="del">
          <ac:chgData name="Ana Cristina Ribeiro Afonso De Matos Coutinho" userId="2e764d9c-0aec-4382-86a0-fd8fceec4d9b" providerId="ADAL" clId="{6748E497-12B1-465E-88C1-65A707163A6F}" dt="2025-09-11T15:10:32.954" v="250" actId="478"/>
          <ac:spMkLst>
            <pc:docMk/>
            <pc:sldMk cId="1172406838" sldId="299"/>
            <ac:spMk id="4" creationId="{6B456082-8D2D-4F20-A7CD-9EEB77D37E2B}"/>
          </ac:spMkLst>
        </pc:spChg>
        <pc:spChg chg="del">
          <ac:chgData name="Ana Cristina Ribeiro Afonso De Matos Coutinho" userId="2e764d9c-0aec-4382-86a0-fd8fceec4d9b" providerId="ADAL" clId="{6748E497-12B1-465E-88C1-65A707163A6F}" dt="2025-09-11T15:14:42.110" v="353" actId="478"/>
          <ac:spMkLst>
            <pc:docMk/>
            <pc:sldMk cId="1172406838" sldId="299"/>
            <ac:spMk id="7" creationId="{87C1DF5C-22D1-40BB-82D9-96F2162CAFE7}"/>
          </ac:spMkLst>
        </pc:spChg>
        <pc:spChg chg="mod">
          <ac:chgData name="Ana Cristina Ribeiro Afonso De Matos Coutinho" userId="2e764d9c-0aec-4382-86a0-fd8fceec4d9b" providerId="ADAL" clId="{6748E497-12B1-465E-88C1-65A707163A6F}" dt="2025-09-11T15:23:40.217" v="534" actId="1076"/>
          <ac:spMkLst>
            <pc:docMk/>
            <pc:sldMk cId="1172406838" sldId="299"/>
            <ac:spMk id="8" creationId="{7272DC8C-B506-477E-99FE-BA847CB72CFE}"/>
          </ac:spMkLst>
        </pc:spChg>
        <pc:spChg chg="add">
          <ac:chgData name="Ana Cristina Ribeiro Afonso De Matos Coutinho" userId="2e764d9c-0aec-4382-86a0-fd8fceec4d9b" providerId="ADAL" clId="{6748E497-12B1-465E-88C1-65A707163A6F}" dt="2025-09-11T15:18:04.360" v="385"/>
          <ac:spMkLst>
            <pc:docMk/>
            <pc:sldMk cId="1172406838" sldId="299"/>
            <ac:spMk id="9" creationId="{7700C427-0E8E-4362-BFC0-F9CC5C927AB2}"/>
          </ac:spMkLst>
        </pc:spChg>
        <pc:spChg chg="add mod">
          <ac:chgData name="Ana Cristina Ribeiro Afonso De Matos Coutinho" userId="2e764d9c-0aec-4382-86a0-fd8fceec4d9b" providerId="ADAL" clId="{6748E497-12B1-465E-88C1-65A707163A6F}" dt="2025-09-11T15:18:50.800" v="447" actId="1076"/>
          <ac:spMkLst>
            <pc:docMk/>
            <pc:sldMk cId="1172406838" sldId="299"/>
            <ac:spMk id="10" creationId="{8DFD464D-A45A-4756-9802-34BB84A83557}"/>
          </ac:spMkLst>
        </pc:spChg>
        <pc:spChg chg="add mod">
          <ac:chgData name="Ana Cristina Ribeiro Afonso De Matos Coutinho" userId="2e764d9c-0aec-4382-86a0-fd8fceec4d9b" providerId="ADAL" clId="{6748E497-12B1-465E-88C1-65A707163A6F}" dt="2025-09-11T15:20:19.359" v="501" actId="20577"/>
          <ac:spMkLst>
            <pc:docMk/>
            <pc:sldMk cId="1172406838" sldId="299"/>
            <ac:spMk id="12" creationId="{2927E8CE-64FC-4ABC-BB89-11BF40C1C027}"/>
          </ac:spMkLst>
        </pc:spChg>
        <pc:spChg chg="add">
          <ac:chgData name="Ana Cristina Ribeiro Afonso De Matos Coutinho" userId="2e764d9c-0aec-4382-86a0-fd8fceec4d9b" providerId="ADAL" clId="{6748E497-12B1-465E-88C1-65A707163A6F}" dt="2025-09-11T15:23:32.579" v="531"/>
          <ac:spMkLst>
            <pc:docMk/>
            <pc:sldMk cId="1172406838" sldId="299"/>
            <ac:spMk id="14" creationId="{4945AABF-8023-47E2-8626-91550B72B615}"/>
          </ac:spMkLst>
        </pc:spChg>
        <pc:picChg chg="add mod">
          <ac:chgData name="Ana Cristina Ribeiro Afonso De Matos Coutinho" userId="2e764d9c-0aec-4382-86a0-fd8fceec4d9b" providerId="ADAL" clId="{6748E497-12B1-465E-88C1-65A707163A6F}" dt="2025-09-11T15:23:35.421" v="532" actId="1076"/>
          <ac:picMkLst>
            <pc:docMk/>
            <pc:sldMk cId="1172406838" sldId="299"/>
            <ac:picMk id="5" creationId="{7008ED0D-6D19-4056-BB63-397F367FC890}"/>
          </ac:picMkLst>
        </pc:picChg>
        <pc:picChg chg="mod">
          <ac:chgData name="Ana Cristina Ribeiro Afonso De Matos Coutinho" userId="2e764d9c-0aec-4382-86a0-fd8fceec4d9b" providerId="ADAL" clId="{6748E497-12B1-465E-88C1-65A707163A6F}" dt="2025-09-11T15:23:36.688" v="533" actId="1076"/>
          <ac:picMkLst>
            <pc:docMk/>
            <pc:sldMk cId="1172406838" sldId="299"/>
            <ac:picMk id="6" creationId="{FD27502F-8F92-4B02-8200-534D17EA5E30}"/>
          </ac:picMkLst>
        </pc:picChg>
        <pc:picChg chg="add mod">
          <ac:chgData name="Ana Cristina Ribeiro Afonso De Matos Coutinho" userId="2e764d9c-0aec-4382-86a0-fd8fceec4d9b" providerId="ADAL" clId="{6748E497-12B1-465E-88C1-65A707163A6F}" dt="2025-09-11T15:19:54.609" v="456" actId="1076"/>
          <ac:picMkLst>
            <pc:docMk/>
            <pc:sldMk cId="1172406838" sldId="299"/>
            <ac:picMk id="11" creationId="{43BBB3D5-9A8D-4DDD-AAB1-72C185B108FE}"/>
          </ac:picMkLst>
        </pc:picChg>
        <pc:picChg chg="add mod">
          <ac:chgData name="Ana Cristina Ribeiro Afonso De Matos Coutinho" userId="2e764d9c-0aec-4382-86a0-fd8fceec4d9b" providerId="ADAL" clId="{6748E497-12B1-465E-88C1-65A707163A6F}" dt="2025-09-11T15:22:05.673" v="503" actId="1076"/>
          <ac:picMkLst>
            <pc:docMk/>
            <pc:sldMk cId="1172406838" sldId="299"/>
            <ac:picMk id="13" creationId="{7C50ACAA-8087-4CBD-BCA5-FA1E00CFC587}"/>
          </ac:picMkLst>
        </pc:picChg>
      </pc:sldChg>
      <pc:sldChg chg="addSp delSp modSp add ord setBg">
        <pc:chgData name="Ana Cristina Ribeiro Afonso De Matos Coutinho" userId="2e764d9c-0aec-4382-86a0-fd8fceec4d9b" providerId="ADAL" clId="{6748E497-12B1-465E-88C1-65A707163A6F}" dt="2025-09-11T15:25:53.893" v="572" actId="1076"/>
        <pc:sldMkLst>
          <pc:docMk/>
          <pc:sldMk cId="390915601" sldId="300"/>
        </pc:sldMkLst>
        <pc:spChg chg="del">
          <ac:chgData name="Ana Cristina Ribeiro Afonso De Matos Coutinho" userId="2e764d9c-0aec-4382-86a0-fd8fceec4d9b" providerId="ADAL" clId="{6748E497-12B1-465E-88C1-65A707163A6F}" dt="2025-09-11T15:25:43.690" v="569" actId="478"/>
          <ac:spMkLst>
            <pc:docMk/>
            <pc:sldMk cId="390915601" sldId="300"/>
            <ac:spMk id="3" creationId="{25285D7F-B5F6-420D-AB85-1D9ED9568FC9}"/>
          </ac:spMkLst>
        </pc:spChg>
        <pc:spChg chg="add del mod">
          <ac:chgData name="Ana Cristina Ribeiro Afonso De Matos Coutinho" userId="2e764d9c-0aec-4382-86a0-fd8fceec4d9b" providerId="ADAL" clId="{6748E497-12B1-465E-88C1-65A707163A6F}" dt="2025-09-11T15:10:43.204" v="253" actId="478"/>
          <ac:spMkLst>
            <pc:docMk/>
            <pc:sldMk cId="390915601" sldId="300"/>
            <ac:spMk id="5" creationId="{2A271678-929E-4CC3-AC57-ABBBCFD39865}"/>
          </ac:spMkLst>
        </pc:spChg>
        <pc:spChg chg="add mod">
          <ac:chgData name="Ana Cristina Ribeiro Afonso De Matos Coutinho" userId="2e764d9c-0aec-4382-86a0-fd8fceec4d9b" providerId="ADAL" clId="{6748E497-12B1-465E-88C1-65A707163A6F}" dt="2025-09-11T15:25:53.893" v="572" actId="1076"/>
          <ac:spMkLst>
            <pc:docMk/>
            <pc:sldMk cId="390915601" sldId="300"/>
            <ac:spMk id="6" creationId="{EDD00FC2-33B5-4371-A5A4-7F4B2E2B1FE7}"/>
          </ac:spMkLst>
        </pc:spChg>
        <pc:spChg chg="del">
          <ac:chgData name="Ana Cristina Ribeiro Afonso De Matos Coutinho" userId="2e764d9c-0aec-4382-86a0-fd8fceec4d9b" providerId="ADAL" clId="{6748E497-12B1-465E-88C1-65A707163A6F}" dt="2025-09-11T15:10:46.734" v="254" actId="478"/>
          <ac:spMkLst>
            <pc:docMk/>
            <pc:sldMk cId="390915601" sldId="300"/>
            <ac:spMk id="7" creationId="{F91CE4F4-EE73-46A0-9CD9-EC5877DF755C}"/>
          </ac:spMkLst>
        </pc:spChg>
        <pc:spChg chg="del">
          <ac:chgData name="Ana Cristina Ribeiro Afonso De Matos Coutinho" userId="2e764d9c-0aec-4382-86a0-fd8fceec4d9b" providerId="ADAL" clId="{6748E497-12B1-465E-88C1-65A707163A6F}" dt="2025-09-11T15:10:39.905" v="252" actId="478"/>
          <ac:spMkLst>
            <pc:docMk/>
            <pc:sldMk cId="390915601" sldId="300"/>
            <ac:spMk id="8" creationId="{8190A7D6-33A8-4736-A5AE-EA4BD77564DB}"/>
          </ac:spMkLst>
        </pc:spChg>
        <pc:spChg chg="del">
          <ac:chgData name="Ana Cristina Ribeiro Afonso De Matos Coutinho" userId="2e764d9c-0aec-4382-86a0-fd8fceec4d9b" providerId="ADAL" clId="{6748E497-12B1-465E-88C1-65A707163A6F}" dt="2025-09-11T15:10:49.186" v="255" actId="478"/>
          <ac:spMkLst>
            <pc:docMk/>
            <pc:sldMk cId="390915601" sldId="300"/>
            <ac:spMk id="9" creationId="{9ABC1322-4398-4B3A-8FE5-995B1DC42E86}"/>
          </ac:spMkLst>
        </pc:spChg>
        <pc:spChg chg="add">
          <ac:chgData name="Ana Cristina Ribeiro Afonso De Matos Coutinho" userId="2e764d9c-0aec-4382-86a0-fd8fceec4d9b" providerId="ADAL" clId="{6748E497-12B1-465E-88C1-65A707163A6F}" dt="2025-09-11T15:18:01.358" v="384"/>
          <ac:spMkLst>
            <pc:docMk/>
            <pc:sldMk cId="390915601" sldId="300"/>
            <ac:spMk id="10" creationId="{11071A45-2444-441E-995C-D660F84324A4}"/>
          </ac:spMkLst>
        </pc:spChg>
        <pc:spChg chg="add mod">
          <ac:chgData name="Ana Cristina Ribeiro Afonso De Matos Coutinho" userId="2e764d9c-0aec-4382-86a0-fd8fceec4d9b" providerId="ADAL" clId="{6748E497-12B1-465E-88C1-65A707163A6F}" dt="2025-09-11T15:23:23.922" v="530" actId="14100"/>
          <ac:spMkLst>
            <pc:docMk/>
            <pc:sldMk cId="390915601" sldId="300"/>
            <ac:spMk id="11" creationId="{92147E40-B453-4C10-B920-C6D00A04019F}"/>
          </ac:spMkLst>
        </pc:spChg>
        <pc:picChg chg="mod">
          <ac:chgData name="Ana Cristina Ribeiro Afonso De Matos Coutinho" userId="2e764d9c-0aec-4382-86a0-fd8fceec4d9b" providerId="ADAL" clId="{6748E497-12B1-465E-88C1-65A707163A6F}" dt="2025-09-11T15:25:35.429" v="565" actId="1076"/>
          <ac:picMkLst>
            <pc:docMk/>
            <pc:sldMk cId="390915601" sldId="300"/>
            <ac:picMk id="2" creationId="{8117C173-0FF0-403D-B382-33CE2B5FF3DF}"/>
          </ac:picMkLst>
        </pc:picChg>
        <pc:picChg chg="add del mod">
          <ac:chgData name="Ana Cristina Ribeiro Afonso De Matos Coutinho" userId="2e764d9c-0aec-4382-86a0-fd8fceec4d9b" providerId="ADAL" clId="{6748E497-12B1-465E-88C1-65A707163A6F}" dt="2025-09-11T15:24:28.649" v="547"/>
          <ac:picMkLst>
            <pc:docMk/>
            <pc:sldMk cId="390915601" sldId="300"/>
            <ac:picMk id="12" creationId="{9A013D0C-4BEA-48C9-841D-7775E280CA2F}"/>
          </ac:picMkLst>
        </pc:picChg>
        <pc:picChg chg="add mod">
          <ac:chgData name="Ana Cristina Ribeiro Afonso De Matos Coutinho" userId="2e764d9c-0aec-4382-86a0-fd8fceec4d9b" providerId="ADAL" clId="{6748E497-12B1-465E-88C1-65A707163A6F}" dt="2025-09-11T15:25:49.702" v="571" actId="14100"/>
          <ac:picMkLst>
            <pc:docMk/>
            <pc:sldMk cId="390915601" sldId="300"/>
            <ac:picMk id="13" creationId="{480CC259-48B4-4FA1-AE13-A42434C246E0}"/>
          </ac:picMkLst>
        </pc:picChg>
      </pc:sldChg>
      <pc:sldChg chg="modSp add del">
        <pc:chgData name="Ana Cristina Ribeiro Afonso De Matos Coutinho" userId="2e764d9c-0aec-4382-86a0-fd8fceec4d9b" providerId="ADAL" clId="{6748E497-12B1-465E-88C1-65A707163A6F}" dt="2025-09-11T15:10:15.045" v="246" actId="2696"/>
        <pc:sldMkLst>
          <pc:docMk/>
          <pc:sldMk cId="3281748426" sldId="300"/>
        </pc:sldMkLst>
        <pc:spChg chg="mod">
          <ac:chgData name="Ana Cristina Ribeiro Afonso De Matos Coutinho" userId="2e764d9c-0aec-4382-86a0-fd8fceec4d9b" providerId="ADAL" clId="{6748E497-12B1-465E-88C1-65A707163A6F}" dt="2025-09-11T14:41:55.241" v="2" actId="27636"/>
          <ac:spMkLst>
            <pc:docMk/>
            <pc:sldMk cId="3281748426" sldId="300"/>
            <ac:spMk id="8" creationId="{8190A7D6-33A8-4736-A5AE-EA4BD77564DB}"/>
          </ac:spMkLst>
        </pc:spChg>
      </pc:sldChg>
      <pc:sldChg chg="del">
        <pc:chgData name="Ana Cristina Ribeiro Afonso De Matos Coutinho" userId="2e764d9c-0aec-4382-86a0-fd8fceec4d9b" providerId="ADAL" clId="{6748E497-12B1-465E-88C1-65A707163A6F}" dt="2025-09-11T15:45:39.447" v="718" actId="2696"/>
        <pc:sldMkLst>
          <pc:docMk/>
          <pc:sldMk cId="0" sldId="956"/>
        </pc:sldMkLst>
      </pc:sldChg>
      <pc:sldChg chg="del">
        <pc:chgData name="Ana Cristina Ribeiro Afonso De Matos Coutinho" userId="2e764d9c-0aec-4382-86a0-fd8fceec4d9b" providerId="ADAL" clId="{6748E497-12B1-465E-88C1-65A707163A6F}" dt="2025-09-11T15:44:47.795" v="680" actId="2696"/>
        <pc:sldMkLst>
          <pc:docMk/>
          <pc:sldMk cId="0" sldId="957"/>
        </pc:sldMkLst>
      </pc:sldChg>
      <pc:sldChg chg="del">
        <pc:chgData name="Ana Cristina Ribeiro Afonso De Matos Coutinho" userId="2e764d9c-0aec-4382-86a0-fd8fceec4d9b" providerId="ADAL" clId="{6748E497-12B1-465E-88C1-65A707163A6F}" dt="2025-09-11T15:58:30.402" v="835" actId="2696"/>
        <pc:sldMkLst>
          <pc:docMk/>
          <pc:sldMk cId="0" sldId="962"/>
        </pc:sldMkLst>
      </pc:sldChg>
      <pc:sldChg chg="del">
        <pc:chgData name="Ana Cristina Ribeiro Afonso De Matos Coutinho" userId="2e764d9c-0aec-4382-86a0-fd8fceec4d9b" providerId="ADAL" clId="{6748E497-12B1-465E-88C1-65A707163A6F}" dt="2025-09-11T15:45:42.093" v="719" actId="2696"/>
        <pc:sldMkLst>
          <pc:docMk/>
          <pc:sldMk cId="0" sldId="1098"/>
        </pc:sldMkLst>
      </pc:sldChg>
      <pc:sldChg chg="del">
        <pc:chgData name="Ana Cristina Ribeiro Afonso De Matos Coutinho" userId="2e764d9c-0aec-4382-86a0-fd8fceec4d9b" providerId="ADAL" clId="{6748E497-12B1-465E-88C1-65A707163A6F}" dt="2025-09-11T15:43:13.483" v="667" actId="2696"/>
        <pc:sldMkLst>
          <pc:docMk/>
          <pc:sldMk cId="0" sldId="1109"/>
        </pc:sldMkLst>
      </pc:sldChg>
      <pc:sldChg chg="del">
        <pc:chgData name="Ana Cristina Ribeiro Afonso De Matos Coutinho" userId="2e764d9c-0aec-4382-86a0-fd8fceec4d9b" providerId="ADAL" clId="{6748E497-12B1-465E-88C1-65A707163A6F}" dt="2025-09-11T15:43:10.124" v="662" actId="2696"/>
        <pc:sldMkLst>
          <pc:docMk/>
          <pc:sldMk cId="857458055" sldId="1144"/>
        </pc:sldMkLst>
      </pc:sldChg>
      <pc:sldChg chg="del">
        <pc:chgData name="Ana Cristina Ribeiro Afonso De Matos Coutinho" userId="2e764d9c-0aec-4382-86a0-fd8fceec4d9b" providerId="ADAL" clId="{6748E497-12B1-465E-88C1-65A707163A6F}" dt="2025-09-11T15:44:53.373" v="697" actId="2696"/>
        <pc:sldMkLst>
          <pc:docMk/>
          <pc:sldMk cId="3655652174" sldId="1175"/>
        </pc:sldMkLst>
      </pc:sldChg>
      <pc:sldChg chg="del">
        <pc:chgData name="Ana Cristina Ribeiro Afonso De Matos Coutinho" userId="2e764d9c-0aec-4382-86a0-fd8fceec4d9b" providerId="ADAL" clId="{6748E497-12B1-465E-88C1-65A707163A6F}" dt="2025-09-11T15:43:10.827" v="663" actId="2696"/>
        <pc:sldMkLst>
          <pc:docMk/>
          <pc:sldMk cId="3694535002" sldId="1272"/>
        </pc:sldMkLst>
      </pc:sldChg>
      <pc:sldChg chg="del">
        <pc:chgData name="Ana Cristina Ribeiro Afonso De Matos Coutinho" userId="2e764d9c-0aec-4382-86a0-fd8fceec4d9b" providerId="ADAL" clId="{6748E497-12B1-465E-88C1-65A707163A6F}" dt="2025-09-11T15:43:11.499" v="664" actId="2696"/>
        <pc:sldMkLst>
          <pc:docMk/>
          <pc:sldMk cId="1461364884" sldId="1273"/>
        </pc:sldMkLst>
      </pc:sldChg>
      <pc:sldChg chg="del">
        <pc:chgData name="Ana Cristina Ribeiro Afonso De Matos Coutinho" userId="2e764d9c-0aec-4382-86a0-fd8fceec4d9b" providerId="ADAL" clId="{6748E497-12B1-465E-88C1-65A707163A6F}" dt="2025-09-11T15:43:12.015" v="665" actId="2696"/>
        <pc:sldMkLst>
          <pc:docMk/>
          <pc:sldMk cId="3489959582" sldId="1274"/>
        </pc:sldMkLst>
      </pc:sldChg>
      <pc:sldChg chg="del">
        <pc:chgData name="Ana Cristina Ribeiro Afonso De Matos Coutinho" userId="2e764d9c-0aec-4382-86a0-fd8fceec4d9b" providerId="ADAL" clId="{6748E497-12B1-465E-88C1-65A707163A6F}" dt="2025-09-11T15:43:12.852" v="666" actId="2696"/>
        <pc:sldMkLst>
          <pc:docMk/>
          <pc:sldMk cId="3347458585" sldId="1275"/>
        </pc:sldMkLst>
      </pc:sldChg>
      <pc:sldChg chg="del">
        <pc:chgData name="Ana Cristina Ribeiro Afonso De Matos Coutinho" userId="2e764d9c-0aec-4382-86a0-fd8fceec4d9b" providerId="ADAL" clId="{6748E497-12B1-465E-88C1-65A707163A6F}" dt="2025-09-11T15:43:13.994" v="668" actId="2696"/>
        <pc:sldMkLst>
          <pc:docMk/>
          <pc:sldMk cId="280323457" sldId="1279"/>
        </pc:sldMkLst>
      </pc:sldChg>
      <pc:sldChg chg="del">
        <pc:chgData name="Ana Cristina Ribeiro Afonso De Matos Coutinho" userId="2e764d9c-0aec-4382-86a0-fd8fceec4d9b" providerId="ADAL" clId="{6748E497-12B1-465E-88C1-65A707163A6F}" dt="2025-09-11T15:43:14.705" v="669" actId="2696"/>
        <pc:sldMkLst>
          <pc:docMk/>
          <pc:sldMk cId="2491720434" sldId="1281"/>
        </pc:sldMkLst>
      </pc:sldChg>
      <pc:sldChg chg="del">
        <pc:chgData name="Ana Cristina Ribeiro Afonso De Matos Coutinho" userId="2e764d9c-0aec-4382-86a0-fd8fceec4d9b" providerId="ADAL" clId="{6748E497-12B1-465E-88C1-65A707163A6F}" dt="2025-09-11T15:44:50.873" v="681" actId="2696"/>
        <pc:sldMkLst>
          <pc:docMk/>
          <pc:sldMk cId="2025621383" sldId="1282"/>
        </pc:sldMkLst>
      </pc:sldChg>
      <pc:sldChg chg="del">
        <pc:chgData name="Ana Cristina Ribeiro Afonso De Matos Coutinho" userId="2e764d9c-0aec-4382-86a0-fd8fceec4d9b" providerId="ADAL" clId="{6748E497-12B1-465E-88C1-65A707163A6F}" dt="2025-09-11T15:44:51.511" v="682" actId="2696"/>
        <pc:sldMkLst>
          <pc:docMk/>
          <pc:sldMk cId="389322956" sldId="1283"/>
        </pc:sldMkLst>
      </pc:sldChg>
      <pc:sldChg chg="del">
        <pc:chgData name="Ana Cristina Ribeiro Afonso De Matos Coutinho" userId="2e764d9c-0aec-4382-86a0-fd8fceec4d9b" providerId="ADAL" clId="{6748E497-12B1-465E-88C1-65A707163A6F}" dt="2025-09-11T15:44:52.124" v="683" actId="2696"/>
        <pc:sldMkLst>
          <pc:docMk/>
          <pc:sldMk cId="1592319007" sldId="1284"/>
        </pc:sldMkLst>
      </pc:sldChg>
      <pc:sldChg chg="del">
        <pc:chgData name="Ana Cristina Ribeiro Afonso De Matos Coutinho" userId="2e764d9c-0aec-4382-86a0-fd8fceec4d9b" providerId="ADAL" clId="{6748E497-12B1-465E-88C1-65A707163A6F}" dt="2025-09-11T15:44:56.078" v="698" actId="2696"/>
        <pc:sldMkLst>
          <pc:docMk/>
          <pc:sldMk cId="678483775" sldId="1285"/>
        </pc:sldMkLst>
      </pc:sldChg>
      <pc:sldChg chg="del">
        <pc:chgData name="Ana Cristina Ribeiro Afonso De Matos Coutinho" userId="2e764d9c-0aec-4382-86a0-fd8fceec4d9b" providerId="ADAL" clId="{6748E497-12B1-465E-88C1-65A707163A6F}" dt="2025-09-11T15:44:57.618" v="699" actId="2696"/>
        <pc:sldMkLst>
          <pc:docMk/>
          <pc:sldMk cId="2189064733" sldId="1286"/>
        </pc:sldMkLst>
      </pc:sldChg>
      <pc:sldChg chg="del">
        <pc:chgData name="Ana Cristina Ribeiro Afonso De Matos Coutinho" userId="2e764d9c-0aec-4382-86a0-fd8fceec4d9b" providerId="ADAL" clId="{6748E497-12B1-465E-88C1-65A707163A6F}" dt="2025-09-11T15:45:02.076" v="701" actId="2696"/>
        <pc:sldMkLst>
          <pc:docMk/>
          <pc:sldMk cId="2379771650" sldId="1287"/>
        </pc:sldMkLst>
      </pc:sldChg>
      <pc:sldChg chg="del">
        <pc:chgData name="Ana Cristina Ribeiro Afonso De Matos Coutinho" userId="2e764d9c-0aec-4382-86a0-fd8fceec4d9b" providerId="ADAL" clId="{6748E497-12B1-465E-88C1-65A707163A6F}" dt="2025-09-11T15:45:03.746" v="703" actId="2696"/>
        <pc:sldMkLst>
          <pc:docMk/>
          <pc:sldMk cId="1878362906" sldId="1288"/>
        </pc:sldMkLst>
      </pc:sldChg>
      <pc:sldChg chg="del">
        <pc:chgData name="Ana Cristina Ribeiro Afonso De Matos Coutinho" userId="2e764d9c-0aec-4382-86a0-fd8fceec4d9b" providerId="ADAL" clId="{6748E497-12B1-465E-88C1-65A707163A6F}" dt="2025-09-11T15:45:03.188" v="702" actId="2696"/>
        <pc:sldMkLst>
          <pc:docMk/>
          <pc:sldMk cId="330802968" sldId="1289"/>
        </pc:sldMkLst>
      </pc:sldChg>
      <pc:sldChg chg="del">
        <pc:chgData name="Ana Cristina Ribeiro Afonso De Matos Coutinho" userId="2e764d9c-0aec-4382-86a0-fd8fceec4d9b" providerId="ADAL" clId="{6748E497-12B1-465E-88C1-65A707163A6F}" dt="2025-09-11T15:47:07.515" v="752" actId="2696"/>
        <pc:sldMkLst>
          <pc:docMk/>
          <pc:sldMk cId="202487895" sldId="1290"/>
        </pc:sldMkLst>
      </pc:sldChg>
      <pc:sldChg chg="del">
        <pc:chgData name="Ana Cristina Ribeiro Afonso De Matos Coutinho" userId="2e764d9c-0aec-4382-86a0-fd8fceec4d9b" providerId="ADAL" clId="{6748E497-12B1-465E-88C1-65A707163A6F}" dt="2025-09-11T15:45:04.313" v="704" actId="2696"/>
        <pc:sldMkLst>
          <pc:docMk/>
          <pc:sldMk cId="2588020031" sldId="1291"/>
        </pc:sldMkLst>
      </pc:sldChg>
      <pc:sldChg chg="del">
        <pc:chgData name="Ana Cristina Ribeiro Afonso De Matos Coutinho" userId="2e764d9c-0aec-4382-86a0-fd8fceec4d9b" providerId="ADAL" clId="{6748E497-12B1-465E-88C1-65A707163A6F}" dt="2025-09-11T15:45:04.783" v="705" actId="2696"/>
        <pc:sldMkLst>
          <pc:docMk/>
          <pc:sldMk cId="2240980440" sldId="1292"/>
        </pc:sldMkLst>
      </pc:sldChg>
      <pc:sldChg chg="del">
        <pc:chgData name="Ana Cristina Ribeiro Afonso De Matos Coutinho" userId="2e764d9c-0aec-4382-86a0-fd8fceec4d9b" providerId="ADAL" clId="{6748E497-12B1-465E-88C1-65A707163A6F}" dt="2025-09-11T15:45:05.205" v="706" actId="2696"/>
        <pc:sldMkLst>
          <pc:docMk/>
          <pc:sldMk cId="4056919421" sldId="1293"/>
        </pc:sldMkLst>
      </pc:sldChg>
      <pc:sldChg chg="del">
        <pc:chgData name="Ana Cristina Ribeiro Afonso De Matos Coutinho" userId="2e764d9c-0aec-4382-86a0-fd8fceec4d9b" providerId="ADAL" clId="{6748E497-12B1-465E-88C1-65A707163A6F}" dt="2025-09-11T15:45:05.594" v="707" actId="2696"/>
        <pc:sldMkLst>
          <pc:docMk/>
          <pc:sldMk cId="295871942" sldId="1294"/>
        </pc:sldMkLst>
      </pc:sldChg>
      <pc:sldChg chg="del">
        <pc:chgData name="Ana Cristina Ribeiro Afonso De Matos Coutinho" userId="2e764d9c-0aec-4382-86a0-fd8fceec4d9b" providerId="ADAL" clId="{6748E497-12B1-465E-88C1-65A707163A6F}" dt="2025-09-11T15:45:06.016" v="708" actId="2696"/>
        <pc:sldMkLst>
          <pc:docMk/>
          <pc:sldMk cId="3144436809" sldId="1295"/>
        </pc:sldMkLst>
      </pc:sldChg>
      <pc:sldChg chg="del">
        <pc:chgData name="Ana Cristina Ribeiro Afonso De Matos Coutinho" userId="2e764d9c-0aec-4382-86a0-fd8fceec4d9b" providerId="ADAL" clId="{6748E497-12B1-465E-88C1-65A707163A6F}" dt="2025-09-11T15:45:06.458" v="709" actId="2696"/>
        <pc:sldMkLst>
          <pc:docMk/>
          <pc:sldMk cId="889239921" sldId="1296"/>
        </pc:sldMkLst>
      </pc:sldChg>
      <pc:sldChg chg="del">
        <pc:chgData name="Ana Cristina Ribeiro Afonso De Matos Coutinho" userId="2e764d9c-0aec-4382-86a0-fd8fceec4d9b" providerId="ADAL" clId="{6748E497-12B1-465E-88C1-65A707163A6F}" dt="2025-09-11T15:45:06.968" v="710" actId="2696"/>
        <pc:sldMkLst>
          <pc:docMk/>
          <pc:sldMk cId="3768836710" sldId="1297"/>
        </pc:sldMkLst>
      </pc:sldChg>
      <pc:sldChg chg="modSp">
        <pc:chgData name="Ana Cristina Ribeiro Afonso De Matos Coutinho" userId="2e764d9c-0aec-4382-86a0-fd8fceec4d9b" providerId="ADAL" clId="{6748E497-12B1-465E-88C1-65A707163A6F}" dt="2025-09-11T15:43:55.233" v="672" actId="1076"/>
        <pc:sldMkLst>
          <pc:docMk/>
          <pc:sldMk cId="590832254" sldId="1298"/>
        </pc:sldMkLst>
        <pc:picChg chg="mod">
          <ac:chgData name="Ana Cristina Ribeiro Afonso De Matos Coutinho" userId="2e764d9c-0aec-4382-86a0-fd8fceec4d9b" providerId="ADAL" clId="{6748E497-12B1-465E-88C1-65A707163A6F}" dt="2025-09-11T15:43:55.233" v="672" actId="1076"/>
          <ac:picMkLst>
            <pc:docMk/>
            <pc:sldMk cId="590832254" sldId="1298"/>
            <ac:picMk id="4" creationId="{0419431B-5648-4976-A361-DE406C146652}"/>
          </ac:picMkLst>
        </pc:picChg>
      </pc:sldChg>
      <pc:sldChg chg="del">
        <pc:chgData name="Ana Cristina Ribeiro Afonso De Matos Coutinho" userId="2e764d9c-0aec-4382-86a0-fd8fceec4d9b" providerId="ADAL" clId="{6748E497-12B1-465E-88C1-65A707163A6F}" dt="2025-09-11T15:44:06.906" v="673" actId="2696"/>
        <pc:sldMkLst>
          <pc:docMk/>
          <pc:sldMk cId="2140917147" sldId="1299"/>
        </pc:sldMkLst>
      </pc:sldChg>
      <pc:sldChg chg="del ord">
        <pc:chgData name="Ana Cristina Ribeiro Afonso De Matos Coutinho" userId="2e764d9c-0aec-4382-86a0-fd8fceec4d9b" providerId="ADAL" clId="{6748E497-12B1-465E-88C1-65A707163A6F}" dt="2025-09-11T15:44:44.124" v="679" actId="2696"/>
        <pc:sldMkLst>
          <pc:docMk/>
          <pc:sldMk cId="3278370644" sldId="1300"/>
        </pc:sldMkLst>
      </pc:sldChg>
      <pc:sldChg chg="del">
        <pc:chgData name="Ana Cristina Ribeiro Afonso De Matos Coutinho" userId="2e764d9c-0aec-4382-86a0-fd8fceec4d9b" providerId="ADAL" clId="{6748E497-12B1-465E-88C1-65A707163A6F}" dt="2025-09-11T15:45:01.454" v="700" actId="2696"/>
        <pc:sldMkLst>
          <pc:docMk/>
          <pc:sldMk cId="2979411743" sldId="1301"/>
        </pc:sldMkLst>
      </pc:sldChg>
      <pc:sldChg chg="del">
        <pc:chgData name="Ana Cristina Ribeiro Afonso De Matos Coutinho" userId="2e764d9c-0aec-4382-86a0-fd8fceec4d9b" providerId="ADAL" clId="{6748E497-12B1-465E-88C1-65A707163A6F}" dt="2025-09-11T15:45:45.269" v="733" actId="2696"/>
        <pc:sldMkLst>
          <pc:docMk/>
          <pc:sldMk cId="2354408" sldId="1302"/>
        </pc:sldMkLst>
      </pc:sldChg>
      <pc:sldChg chg="del">
        <pc:chgData name="Ana Cristina Ribeiro Afonso De Matos Coutinho" userId="2e764d9c-0aec-4382-86a0-fd8fceec4d9b" providerId="ADAL" clId="{6748E497-12B1-465E-88C1-65A707163A6F}" dt="2025-09-11T15:47:06.593" v="751" actId="2696"/>
        <pc:sldMkLst>
          <pc:docMk/>
          <pc:sldMk cId="2529024821" sldId="1303"/>
        </pc:sldMkLst>
      </pc:sldChg>
      <pc:sldChg chg="del">
        <pc:chgData name="Ana Cristina Ribeiro Afonso De Matos Coutinho" userId="2e764d9c-0aec-4382-86a0-fd8fceec4d9b" providerId="ADAL" clId="{6748E497-12B1-465E-88C1-65A707163A6F}" dt="2025-09-11T15:47:02.842" v="750" actId="2696"/>
        <pc:sldMkLst>
          <pc:docMk/>
          <pc:sldMk cId="1584521395" sldId="1304"/>
        </pc:sldMkLst>
      </pc:sldChg>
      <pc:sldChg chg="del">
        <pc:chgData name="Ana Cristina Ribeiro Afonso De Matos Coutinho" userId="2e764d9c-0aec-4382-86a0-fd8fceec4d9b" providerId="ADAL" clId="{6748E497-12B1-465E-88C1-65A707163A6F}" dt="2025-09-11T15:47:09.141" v="753" actId="2696"/>
        <pc:sldMkLst>
          <pc:docMk/>
          <pc:sldMk cId="3202258009" sldId="1305"/>
        </pc:sldMkLst>
      </pc:sldChg>
      <pc:sldChg chg="addSp delSp modSp add setBg">
        <pc:chgData name="Ana Cristina Ribeiro Afonso De Matos Coutinho" userId="2e764d9c-0aec-4382-86a0-fd8fceec4d9b" providerId="ADAL" clId="{6748E497-12B1-465E-88C1-65A707163A6F}" dt="2025-09-11T15:48:29.251" v="764" actId="1076"/>
        <pc:sldMkLst>
          <pc:docMk/>
          <pc:sldMk cId="326081341" sldId="1306"/>
        </pc:sldMkLst>
        <pc:spChg chg="add mod">
          <ac:chgData name="Ana Cristina Ribeiro Afonso De Matos Coutinho" userId="2e764d9c-0aec-4382-86a0-fd8fceec4d9b" providerId="ADAL" clId="{6748E497-12B1-465E-88C1-65A707163A6F}" dt="2025-09-11T15:48:26.962" v="763" actId="1076"/>
          <ac:spMkLst>
            <pc:docMk/>
            <pc:sldMk cId="326081341" sldId="1306"/>
            <ac:spMk id="2" creationId="{E48CB3BB-F070-4509-BEDB-87A75D8BC20D}"/>
          </ac:spMkLst>
        </pc:spChg>
        <pc:spChg chg="add del">
          <ac:chgData name="Ana Cristina Ribeiro Afonso De Matos Coutinho" userId="2e764d9c-0aec-4382-86a0-fd8fceec4d9b" providerId="ADAL" clId="{6748E497-12B1-465E-88C1-65A707163A6F}" dt="2025-09-11T14:46:46.812" v="21" actId="478"/>
          <ac:spMkLst>
            <pc:docMk/>
            <pc:sldMk cId="326081341" sldId="1306"/>
            <ac:spMk id="3" creationId="{89A995FB-C4A4-4BB2-A32B-EE9E30E2D937}"/>
          </ac:spMkLst>
        </pc:spChg>
        <pc:spChg chg="add mod">
          <ac:chgData name="Ana Cristina Ribeiro Afonso De Matos Coutinho" userId="2e764d9c-0aec-4382-86a0-fd8fceec4d9b" providerId="ADAL" clId="{6748E497-12B1-465E-88C1-65A707163A6F}" dt="2025-09-11T14:52:46.192" v="52" actId="121"/>
          <ac:spMkLst>
            <pc:docMk/>
            <pc:sldMk cId="326081341" sldId="1306"/>
            <ac:spMk id="5" creationId="{BD94BC0A-B6C9-4547-9D68-B74476BFEA50}"/>
          </ac:spMkLst>
        </pc:spChg>
        <pc:picChg chg="add del mod">
          <ac:chgData name="Ana Cristina Ribeiro Afonso De Matos Coutinho" userId="2e764d9c-0aec-4382-86a0-fd8fceec4d9b" providerId="ADAL" clId="{6748E497-12B1-465E-88C1-65A707163A6F}" dt="2025-09-11T14:52:27.733" v="49" actId="478"/>
          <ac:picMkLst>
            <pc:docMk/>
            <pc:sldMk cId="326081341" sldId="1306"/>
            <ac:picMk id="4" creationId="{7F0EBB2B-E828-4452-8CF6-8253D3BE667F}"/>
          </ac:picMkLst>
        </pc:picChg>
        <pc:picChg chg="add del">
          <ac:chgData name="Ana Cristina Ribeiro Afonso De Matos Coutinho" userId="2e764d9c-0aec-4382-86a0-fd8fceec4d9b" providerId="ADAL" clId="{6748E497-12B1-465E-88C1-65A707163A6F}" dt="2025-09-11T14:54:58.842" v="89" actId="478"/>
          <ac:picMkLst>
            <pc:docMk/>
            <pc:sldMk cId="326081341" sldId="1306"/>
            <ac:picMk id="6" creationId="{988BA247-8187-4C96-B6AE-8EAE1E8AD429}"/>
          </ac:picMkLst>
        </pc:picChg>
        <pc:picChg chg="add del mod">
          <ac:chgData name="Ana Cristina Ribeiro Afonso De Matos Coutinho" userId="2e764d9c-0aec-4382-86a0-fd8fceec4d9b" providerId="ADAL" clId="{6748E497-12B1-465E-88C1-65A707163A6F}" dt="2025-09-11T15:47:54.500" v="754" actId="478"/>
          <ac:picMkLst>
            <pc:docMk/>
            <pc:sldMk cId="326081341" sldId="1306"/>
            <ac:picMk id="7" creationId="{CCB81AB6-71C2-4DB6-90F6-37BA6BEA4B11}"/>
          </ac:picMkLst>
        </pc:picChg>
        <pc:picChg chg="add del mod">
          <ac:chgData name="Ana Cristina Ribeiro Afonso De Matos Coutinho" userId="2e764d9c-0aec-4382-86a0-fd8fceec4d9b" providerId="ADAL" clId="{6748E497-12B1-465E-88C1-65A707163A6F}" dt="2025-09-11T15:48:03.766" v="758" actId="478"/>
          <ac:picMkLst>
            <pc:docMk/>
            <pc:sldMk cId="326081341" sldId="1306"/>
            <ac:picMk id="8" creationId="{B3893495-E4A1-481D-B6F4-F6D886D89E7F}"/>
          </ac:picMkLst>
        </pc:picChg>
        <pc:picChg chg="add mod">
          <ac:chgData name="Ana Cristina Ribeiro Afonso De Matos Coutinho" userId="2e764d9c-0aec-4382-86a0-fd8fceec4d9b" providerId="ADAL" clId="{6748E497-12B1-465E-88C1-65A707163A6F}" dt="2025-09-11T15:48:29.251" v="764" actId="1076"/>
          <ac:picMkLst>
            <pc:docMk/>
            <pc:sldMk cId="326081341" sldId="1306"/>
            <ac:picMk id="9" creationId="{B2FED84B-F68F-4752-AE76-49CA0D30B2F3}"/>
          </ac:picMkLst>
        </pc:picChg>
      </pc:sldChg>
      <pc:sldChg chg="delSp modSp add del setBg">
        <pc:chgData name="Ana Cristina Ribeiro Afonso De Matos Coutinho" userId="2e764d9c-0aec-4382-86a0-fd8fceec4d9b" providerId="ADAL" clId="{6748E497-12B1-465E-88C1-65A707163A6F}" dt="2025-09-11T15:48:43.827" v="765" actId="2696"/>
        <pc:sldMkLst>
          <pc:docMk/>
          <pc:sldMk cId="1294185331" sldId="1307"/>
        </pc:sldMkLst>
        <pc:spChg chg="mod">
          <ac:chgData name="Ana Cristina Ribeiro Afonso De Matos Coutinho" userId="2e764d9c-0aec-4382-86a0-fd8fceec4d9b" providerId="ADAL" clId="{6748E497-12B1-465E-88C1-65A707163A6F}" dt="2025-09-11T15:26:41.466" v="578"/>
          <ac:spMkLst>
            <pc:docMk/>
            <pc:sldMk cId="1294185331" sldId="1307"/>
            <ac:spMk id="2" creationId="{E48CB3BB-F070-4509-BEDB-87A75D8BC20D}"/>
          </ac:spMkLst>
        </pc:spChg>
        <pc:spChg chg="del">
          <ac:chgData name="Ana Cristina Ribeiro Afonso De Matos Coutinho" userId="2e764d9c-0aec-4382-86a0-fd8fceec4d9b" providerId="ADAL" clId="{6748E497-12B1-465E-88C1-65A707163A6F}" dt="2025-09-11T14:46:55.297" v="23" actId="478"/>
          <ac:spMkLst>
            <pc:docMk/>
            <pc:sldMk cId="1294185331" sldId="1307"/>
            <ac:spMk id="3" creationId="{89A995FB-C4A4-4BB2-A32B-EE9E30E2D937}"/>
          </ac:spMkLst>
        </pc:spChg>
      </pc:sldChg>
      <pc:sldChg chg="addSp delSp modSp add setBg">
        <pc:chgData name="Ana Cristina Ribeiro Afonso De Matos Coutinho" userId="2e764d9c-0aec-4382-86a0-fd8fceec4d9b" providerId="ADAL" clId="{6748E497-12B1-465E-88C1-65A707163A6F}" dt="2025-09-11T15:06:09.675" v="221" actId="1076"/>
        <pc:sldMkLst>
          <pc:docMk/>
          <pc:sldMk cId="2343127492" sldId="1308"/>
        </pc:sldMkLst>
        <pc:spChg chg="del">
          <ac:chgData name="Ana Cristina Ribeiro Afonso De Matos Coutinho" userId="2e764d9c-0aec-4382-86a0-fd8fceec4d9b" providerId="ADAL" clId="{6748E497-12B1-465E-88C1-65A707163A6F}" dt="2025-09-11T14:46:49.690" v="22" actId="478"/>
          <ac:spMkLst>
            <pc:docMk/>
            <pc:sldMk cId="2343127492" sldId="1308"/>
            <ac:spMk id="2" creationId="{E48CB3BB-F070-4509-BEDB-87A75D8BC20D}"/>
          </ac:spMkLst>
        </pc:spChg>
        <pc:spChg chg="mod">
          <ac:chgData name="Ana Cristina Ribeiro Afonso De Matos Coutinho" userId="2e764d9c-0aec-4382-86a0-fd8fceec4d9b" providerId="ADAL" clId="{6748E497-12B1-465E-88C1-65A707163A6F}" dt="2025-09-11T15:05:31.513" v="218" actId="207"/>
          <ac:spMkLst>
            <pc:docMk/>
            <pc:sldMk cId="2343127492" sldId="1308"/>
            <ac:spMk id="3" creationId="{89A995FB-C4A4-4BB2-A32B-EE9E30E2D937}"/>
          </ac:spMkLst>
        </pc:spChg>
        <pc:spChg chg="add">
          <ac:chgData name="Ana Cristina Ribeiro Afonso De Matos Coutinho" userId="2e764d9c-0aec-4382-86a0-fd8fceec4d9b" providerId="ADAL" clId="{6748E497-12B1-465E-88C1-65A707163A6F}" dt="2025-09-11T14:56:28.889" v="94"/>
          <ac:spMkLst>
            <pc:docMk/>
            <pc:sldMk cId="2343127492" sldId="1308"/>
            <ac:spMk id="4" creationId="{22A32C33-4D9B-47FF-B830-EE544D59F6B9}"/>
          </ac:spMkLst>
        </pc:spChg>
        <pc:spChg chg="add mod">
          <ac:chgData name="Ana Cristina Ribeiro Afonso De Matos Coutinho" userId="2e764d9c-0aec-4382-86a0-fd8fceec4d9b" providerId="ADAL" clId="{6748E497-12B1-465E-88C1-65A707163A6F}" dt="2025-09-11T15:06:09.675" v="221" actId="1076"/>
          <ac:spMkLst>
            <pc:docMk/>
            <pc:sldMk cId="2343127492" sldId="1308"/>
            <ac:spMk id="6" creationId="{A76D8767-7D0A-4549-B2AD-99E644273063}"/>
          </ac:spMkLst>
        </pc:spChg>
        <pc:picChg chg="add mod">
          <ac:chgData name="Ana Cristina Ribeiro Afonso De Matos Coutinho" userId="2e764d9c-0aec-4382-86a0-fd8fceec4d9b" providerId="ADAL" clId="{6748E497-12B1-465E-88C1-65A707163A6F}" dt="2025-09-11T15:03:54.390" v="209" actId="1076"/>
          <ac:picMkLst>
            <pc:docMk/>
            <pc:sldMk cId="2343127492" sldId="1308"/>
            <ac:picMk id="5" creationId="{BA87C3A3-B88C-460E-92F3-F607F891141D}"/>
          </ac:picMkLst>
        </pc:picChg>
      </pc:sldChg>
      <pc:sldChg chg="addSp modSp add setBg">
        <pc:chgData name="Ana Cristina Ribeiro Afonso De Matos Coutinho" userId="2e764d9c-0aec-4382-86a0-fd8fceec4d9b" providerId="ADAL" clId="{6748E497-12B1-465E-88C1-65A707163A6F}" dt="2025-09-11T15:51:42.828" v="792" actId="20577"/>
        <pc:sldMkLst>
          <pc:docMk/>
          <pc:sldMk cId="2161538443" sldId="1309"/>
        </pc:sldMkLst>
        <pc:spChg chg="mod">
          <ac:chgData name="Ana Cristina Ribeiro Afonso De Matos Coutinho" userId="2e764d9c-0aec-4382-86a0-fd8fceec4d9b" providerId="ADAL" clId="{6748E497-12B1-465E-88C1-65A707163A6F}" dt="2025-09-11T15:50:02.873" v="778" actId="6549"/>
          <ac:spMkLst>
            <pc:docMk/>
            <pc:sldMk cId="2161538443" sldId="1309"/>
            <ac:spMk id="2" creationId="{E48CB3BB-F070-4509-BEDB-87A75D8BC20D}"/>
          </ac:spMkLst>
        </pc:spChg>
        <pc:spChg chg="add">
          <ac:chgData name="Ana Cristina Ribeiro Afonso De Matos Coutinho" userId="2e764d9c-0aec-4382-86a0-fd8fceec4d9b" providerId="ADAL" clId="{6748E497-12B1-465E-88C1-65A707163A6F}" dt="2025-09-11T15:49:02.553" v="768"/>
          <ac:spMkLst>
            <pc:docMk/>
            <pc:sldMk cId="2161538443" sldId="1309"/>
            <ac:spMk id="3" creationId="{3024CDFF-9462-4083-9FC9-64E92E1F5916}"/>
          </ac:spMkLst>
        </pc:spChg>
        <pc:spChg chg="add mod">
          <ac:chgData name="Ana Cristina Ribeiro Afonso De Matos Coutinho" userId="2e764d9c-0aec-4382-86a0-fd8fceec4d9b" providerId="ADAL" clId="{6748E497-12B1-465E-88C1-65A707163A6F}" dt="2025-09-11T15:51:42.828" v="792" actId="20577"/>
          <ac:spMkLst>
            <pc:docMk/>
            <pc:sldMk cId="2161538443" sldId="1309"/>
            <ac:spMk id="6" creationId="{B2E9C77C-D27B-437F-9416-2062E68E2048}"/>
          </ac:spMkLst>
        </pc:spChg>
        <pc:picChg chg="add mod">
          <ac:chgData name="Ana Cristina Ribeiro Afonso De Matos Coutinho" userId="2e764d9c-0aec-4382-86a0-fd8fceec4d9b" providerId="ADAL" clId="{6748E497-12B1-465E-88C1-65A707163A6F}" dt="2025-09-11T15:50:57.764" v="784" actId="1076"/>
          <ac:picMkLst>
            <pc:docMk/>
            <pc:sldMk cId="2161538443" sldId="1309"/>
            <ac:picMk id="4" creationId="{50E9F09E-167F-4A95-9FAF-E254F1DA51C1}"/>
          </ac:picMkLst>
        </pc:picChg>
        <pc:picChg chg="add mod">
          <ac:chgData name="Ana Cristina Ribeiro Afonso De Matos Coutinho" userId="2e764d9c-0aec-4382-86a0-fd8fceec4d9b" providerId="ADAL" clId="{6748E497-12B1-465E-88C1-65A707163A6F}" dt="2025-09-11T15:51:26.627" v="788" actId="14100"/>
          <ac:picMkLst>
            <pc:docMk/>
            <pc:sldMk cId="2161538443" sldId="1309"/>
            <ac:picMk id="5" creationId="{43790716-9988-4F7C-8180-4CFA8BF6B5A9}"/>
          </ac:picMkLst>
        </pc:picChg>
      </pc:sldChg>
      <pc:sldChg chg="addSp delSp modSp add setBg">
        <pc:chgData name="Ana Cristina Ribeiro Afonso De Matos Coutinho" userId="2e764d9c-0aec-4382-86a0-fd8fceec4d9b" providerId="ADAL" clId="{6748E497-12B1-465E-88C1-65A707163A6F}" dt="2025-09-11T15:58:25.627" v="834" actId="1076"/>
        <pc:sldMkLst>
          <pc:docMk/>
          <pc:sldMk cId="2992479508" sldId="1310"/>
        </pc:sldMkLst>
        <pc:spChg chg="add del">
          <ac:chgData name="Ana Cristina Ribeiro Afonso De Matos Coutinho" userId="2e764d9c-0aec-4382-86a0-fd8fceec4d9b" providerId="ADAL" clId="{6748E497-12B1-465E-88C1-65A707163A6F}" dt="2025-09-11T14:48:54.951" v="37"/>
          <ac:spMkLst>
            <pc:docMk/>
            <pc:sldMk cId="2992479508" sldId="1310"/>
            <ac:spMk id="2" creationId="{B3745EB6-6CA3-4C21-AF3C-F612F34362F3}"/>
          </ac:spMkLst>
        </pc:spChg>
        <pc:spChg chg="add del mod">
          <ac:chgData name="Ana Cristina Ribeiro Afonso De Matos Coutinho" userId="2e764d9c-0aec-4382-86a0-fd8fceec4d9b" providerId="ADAL" clId="{6748E497-12B1-465E-88C1-65A707163A6F}" dt="2025-09-11T15:58:22.212" v="832" actId="478"/>
          <ac:spMkLst>
            <pc:docMk/>
            <pc:sldMk cId="2992479508" sldId="1310"/>
            <ac:spMk id="3" creationId="{1E4850B9-44E3-4343-A9E6-E5013B96054D}"/>
          </ac:spMkLst>
        </pc:spChg>
        <pc:picChg chg="add mod">
          <ac:chgData name="Ana Cristina Ribeiro Afonso De Matos Coutinho" userId="2e764d9c-0aec-4382-86a0-fd8fceec4d9b" providerId="ADAL" clId="{6748E497-12B1-465E-88C1-65A707163A6F}" dt="2025-09-11T15:58:25.627" v="834" actId="1076"/>
          <ac:picMkLst>
            <pc:docMk/>
            <pc:sldMk cId="2992479508" sldId="1310"/>
            <ac:picMk id="4" creationId="{6259D5BF-5480-4CC2-8408-30CA55C87C27}"/>
          </ac:picMkLst>
        </pc:picChg>
      </pc:sldChg>
      <pc:sldChg chg="addSp modSp add setBg">
        <pc:chgData name="Ana Cristina Ribeiro Afonso De Matos Coutinho" userId="2e764d9c-0aec-4382-86a0-fd8fceec4d9b" providerId="ADAL" clId="{6748E497-12B1-465E-88C1-65A707163A6F}" dt="2025-09-11T15:57:23.596" v="815" actId="1076"/>
        <pc:sldMkLst>
          <pc:docMk/>
          <pc:sldMk cId="1271111812" sldId="1311"/>
        </pc:sldMkLst>
        <pc:spChg chg="add mod">
          <ac:chgData name="Ana Cristina Ribeiro Afonso De Matos Coutinho" userId="2e764d9c-0aec-4382-86a0-fd8fceec4d9b" providerId="ADAL" clId="{6748E497-12B1-465E-88C1-65A707163A6F}" dt="2025-09-11T15:57:23.596" v="815" actId="1076"/>
          <ac:spMkLst>
            <pc:docMk/>
            <pc:sldMk cId="1271111812" sldId="1311"/>
            <ac:spMk id="4" creationId="{CECAB6E2-077A-44D5-84E1-57045BFBD41C}"/>
          </ac:spMkLst>
        </pc:spChg>
        <pc:picChg chg="add mod">
          <ac:chgData name="Ana Cristina Ribeiro Afonso De Matos Coutinho" userId="2e764d9c-0aec-4382-86a0-fd8fceec4d9b" providerId="ADAL" clId="{6748E497-12B1-465E-88C1-65A707163A6F}" dt="2025-09-11T14:50:39.490" v="43" actId="1076"/>
          <ac:picMkLst>
            <pc:docMk/>
            <pc:sldMk cId="1271111812" sldId="1311"/>
            <ac:picMk id="2" creationId="{FA63F805-5839-4D17-9C1D-D6D326177DE8}"/>
          </ac:picMkLst>
        </pc:picChg>
        <pc:picChg chg="add mod">
          <ac:chgData name="Ana Cristina Ribeiro Afonso De Matos Coutinho" userId="2e764d9c-0aec-4382-86a0-fd8fceec4d9b" providerId="ADAL" clId="{6748E497-12B1-465E-88C1-65A707163A6F}" dt="2025-09-11T14:50:51.142" v="45" actId="1076"/>
          <ac:picMkLst>
            <pc:docMk/>
            <pc:sldMk cId="1271111812" sldId="1311"/>
            <ac:picMk id="3" creationId="{8F3CED41-F5E9-47CC-AF88-2942F79EF750}"/>
          </ac:picMkLst>
        </pc:picChg>
      </pc:sldChg>
      <pc:sldChg chg="delSp modSp add setBg">
        <pc:chgData name="Ana Cristina Ribeiro Afonso De Matos Coutinho" userId="2e764d9c-0aec-4382-86a0-fd8fceec4d9b" providerId="ADAL" clId="{6748E497-12B1-465E-88C1-65A707163A6F}" dt="2025-09-11T15:15:19.921" v="362" actId="5793"/>
        <pc:sldMkLst>
          <pc:docMk/>
          <pc:sldMk cId="643403898" sldId="1312"/>
        </pc:sldMkLst>
        <pc:spChg chg="mod">
          <ac:chgData name="Ana Cristina Ribeiro Afonso De Matos Coutinho" userId="2e764d9c-0aec-4382-86a0-fd8fceec4d9b" providerId="ADAL" clId="{6748E497-12B1-465E-88C1-65A707163A6F}" dt="2025-09-11T15:15:19.921" v="362" actId="5793"/>
          <ac:spMkLst>
            <pc:docMk/>
            <pc:sldMk cId="643403898" sldId="1312"/>
            <ac:spMk id="3" creationId="{89A995FB-C4A4-4BB2-A32B-EE9E30E2D937}"/>
          </ac:spMkLst>
        </pc:spChg>
        <pc:picChg chg="del">
          <ac:chgData name="Ana Cristina Ribeiro Afonso De Matos Coutinho" userId="2e764d9c-0aec-4382-86a0-fd8fceec4d9b" providerId="ADAL" clId="{6748E497-12B1-465E-88C1-65A707163A6F}" dt="2025-09-11T14:58:53.624" v="173" actId="478"/>
          <ac:picMkLst>
            <pc:docMk/>
            <pc:sldMk cId="643403898" sldId="1312"/>
            <ac:picMk id="5" creationId="{BA87C3A3-B88C-460E-92F3-F607F891141D}"/>
          </ac:picMkLst>
        </pc:picChg>
      </pc:sldChg>
      <pc:sldChg chg="addSp modSp add setBg">
        <pc:chgData name="Ana Cristina Ribeiro Afonso De Matos Coutinho" userId="2e764d9c-0aec-4382-86a0-fd8fceec4d9b" providerId="ADAL" clId="{6748E497-12B1-465E-88C1-65A707163A6F}" dt="2025-09-11T15:34:50.075" v="613" actId="313"/>
        <pc:sldMkLst>
          <pc:docMk/>
          <pc:sldMk cId="3665128251" sldId="1313"/>
        </pc:sldMkLst>
        <pc:spChg chg="mod">
          <ac:chgData name="Ana Cristina Ribeiro Afonso De Matos Coutinho" userId="2e764d9c-0aec-4382-86a0-fd8fceec4d9b" providerId="ADAL" clId="{6748E497-12B1-465E-88C1-65A707163A6F}" dt="2025-09-11T15:28:09.173" v="598" actId="6549"/>
          <ac:spMkLst>
            <pc:docMk/>
            <pc:sldMk cId="3665128251" sldId="1313"/>
            <ac:spMk id="3" creationId="{89A995FB-C4A4-4BB2-A32B-EE9E30E2D937}"/>
          </ac:spMkLst>
        </pc:spChg>
        <pc:spChg chg="add mod">
          <ac:chgData name="Ana Cristina Ribeiro Afonso De Matos Coutinho" userId="2e764d9c-0aec-4382-86a0-fd8fceec4d9b" providerId="ADAL" clId="{6748E497-12B1-465E-88C1-65A707163A6F}" dt="2025-09-11T15:34:50.075" v="613" actId="313"/>
          <ac:spMkLst>
            <pc:docMk/>
            <pc:sldMk cId="3665128251" sldId="1313"/>
            <ac:spMk id="6" creationId="{27BF8D2F-0DC8-4BF1-86BB-F1BDFC53008D}"/>
          </ac:spMkLst>
        </pc:spChg>
        <pc:picChg chg="add mod">
          <ac:chgData name="Ana Cristina Ribeiro Afonso De Matos Coutinho" userId="2e764d9c-0aec-4382-86a0-fd8fceec4d9b" providerId="ADAL" clId="{6748E497-12B1-465E-88C1-65A707163A6F}" dt="2025-09-11T15:28:14.632" v="600" actId="14100"/>
          <ac:picMkLst>
            <pc:docMk/>
            <pc:sldMk cId="3665128251" sldId="1313"/>
            <ac:picMk id="2" creationId="{B3F16932-0D3F-489F-A1D8-CDD0FDDBF78A}"/>
          </ac:picMkLst>
        </pc:picChg>
        <pc:picChg chg="add mod">
          <ac:chgData name="Ana Cristina Ribeiro Afonso De Matos Coutinho" userId="2e764d9c-0aec-4382-86a0-fd8fceec4d9b" providerId="ADAL" clId="{6748E497-12B1-465E-88C1-65A707163A6F}" dt="2025-09-11T15:28:21.843" v="603" actId="1076"/>
          <ac:picMkLst>
            <pc:docMk/>
            <pc:sldMk cId="3665128251" sldId="1313"/>
            <ac:picMk id="5" creationId="{CEC286E9-D334-4423-AFA8-19888EF1F91D}"/>
          </ac:picMkLst>
        </pc:picChg>
        <pc:picChg chg="add mod">
          <ac:chgData name="Ana Cristina Ribeiro Afonso De Matos Coutinho" userId="2e764d9c-0aec-4382-86a0-fd8fceec4d9b" providerId="ADAL" clId="{6748E497-12B1-465E-88C1-65A707163A6F}" dt="2025-09-11T15:29:37.905" v="609" actId="1076"/>
          <ac:picMkLst>
            <pc:docMk/>
            <pc:sldMk cId="3665128251" sldId="1313"/>
            <ac:picMk id="7" creationId="{130451B2-63BB-4C44-AB40-E44CFB365A79}"/>
          </ac:picMkLst>
        </pc:picChg>
      </pc:sldChg>
      <pc:sldChg chg="addSp delSp modSp add setBg">
        <pc:chgData name="Ana Cristina Ribeiro Afonso De Matos Coutinho" userId="2e764d9c-0aec-4382-86a0-fd8fceec4d9b" providerId="ADAL" clId="{6748E497-12B1-465E-88C1-65A707163A6F}" dt="2025-09-11T15:39:51.264" v="650" actId="14100"/>
        <pc:sldMkLst>
          <pc:docMk/>
          <pc:sldMk cId="3995152237" sldId="1314"/>
        </pc:sldMkLst>
        <pc:spChg chg="mod">
          <ac:chgData name="Ana Cristina Ribeiro Afonso De Matos Coutinho" userId="2e764d9c-0aec-4382-86a0-fd8fceec4d9b" providerId="ADAL" clId="{6748E497-12B1-465E-88C1-65A707163A6F}" dt="2025-09-11T15:39:28.730" v="644" actId="6549"/>
          <ac:spMkLst>
            <pc:docMk/>
            <pc:sldMk cId="3995152237" sldId="1314"/>
            <ac:spMk id="3" creationId="{89A995FB-C4A4-4BB2-A32B-EE9E30E2D937}"/>
          </ac:spMkLst>
        </pc:spChg>
        <pc:spChg chg="add mod">
          <ac:chgData name="Ana Cristina Ribeiro Afonso De Matos Coutinho" userId="2e764d9c-0aec-4382-86a0-fd8fceec4d9b" providerId="ADAL" clId="{6748E497-12B1-465E-88C1-65A707163A6F}" dt="2025-09-11T15:39:51.264" v="650" actId="14100"/>
          <ac:spMkLst>
            <pc:docMk/>
            <pc:sldMk cId="3995152237" sldId="1314"/>
            <ac:spMk id="7" creationId="{6F740C21-FECA-411F-848C-AFDDC15D9F53}"/>
          </ac:spMkLst>
        </pc:spChg>
        <pc:picChg chg="del">
          <ac:chgData name="Ana Cristina Ribeiro Afonso De Matos Coutinho" userId="2e764d9c-0aec-4382-86a0-fd8fceec4d9b" providerId="ADAL" clId="{6748E497-12B1-465E-88C1-65A707163A6F}" dt="2025-09-11T15:28:02.202" v="596" actId="478"/>
          <ac:picMkLst>
            <pc:docMk/>
            <pc:sldMk cId="3995152237" sldId="1314"/>
            <ac:picMk id="2" creationId="{B3F16932-0D3F-489F-A1D8-CDD0FDDBF78A}"/>
          </ac:picMkLst>
        </pc:picChg>
        <pc:picChg chg="del">
          <ac:chgData name="Ana Cristina Ribeiro Afonso De Matos Coutinho" userId="2e764d9c-0aec-4382-86a0-fd8fceec4d9b" providerId="ADAL" clId="{6748E497-12B1-465E-88C1-65A707163A6F}" dt="2025-09-11T15:28:03.645" v="597" actId="478"/>
          <ac:picMkLst>
            <pc:docMk/>
            <pc:sldMk cId="3995152237" sldId="1314"/>
            <ac:picMk id="5" creationId="{CEC286E9-D334-4423-AFA8-19888EF1F91D}"/>
          </ac:picMkLst>
        </pc:picChg>
        <pc:picChg chg="add mod">
          <ac:chgData name="Ana Cristina Ribeiro Afonso De Matos Coutinho" userId="2e764d9c-0aec-4382-86a0-fd8fceec4d9b" providerId="ADAL" clId="{6748E497-12B1-465E-88C1-65A707163A6F}" dt="2025-09-11T15:39:46.601" v="649" actId="1076"/>
          <ac:picMkLst>
            <pc:docMk/>
            <pc:sldMk cId="3995152237" sldId="1314"/>
            <ac:picMk id="6" creationId="{B0C6D3A8-6DAF-4BF8-8EE9-A3707178708E}"/>
          </ac:picMkLst>
        </pc:picChg>
      </pc:sldChg>
      <pc:sldChg chg="addSp delSp modSp add setBg">
        <pc:chgData name="Ana Cristina Ribeiro Afonso De Matos Coutinho" userId="2e764d9c-0aec-4382-86a0-fd8fceec4d9b" providerId="ADAL" clId="{6748E497-12B1-465E-88C1-65A707163A6F}" dt="2025-09-11T15:45:24.833" v="714" actId="1076"/>
        <pc:sldMkLst>
          <pc:docMk/>
          <pc:sldMk cId="113326582" sldId="1315"/>
        </pc:sldMkLst>
        <pc:spChg chg="add del">
          <ac:chgData name="Ana Cristina Ribeiro Afonso De Matos Coutinho" userId="2e764d9c-0aec-4382-86a0-fd8fceec4d9b" providerId="ADAL" clId="{6748E497-12B1-465E-88C1-65A707163A6F}" dt="2025-09-11T15:42:43.028" v="658" actId="478"/>
          <ac:spMkLst>
            <pc:docMk/>
            <pc:sldMk cId="113326582" sldId="1315"/>
            <ac:spMk id="2" creationId="{E4E61B03-7E14-43B7-B3E9-8B38000A5238}"/>
          </ac:spMkLst>
        </pc:spChg>
        <pc:spChg chg="mod">
          <ac:chgData name="Ana Cristina Ribeiro Afonso De Matos Coutinho" userId="2e764d9c-0aec-4382-86a0-fd8fceec4d9b" providerId="ADAL" clId="{6748E497-12B1-465E-88C1-65A707163A6F}" dt="2025-09-11T15:44:29.967" v="675" actId="113"/>
          <ac:spMkLst>
            <pc:docMk/>
            <pc:sldMk cId="113326582" sldId="1315"/>
            <ac:spMk id="3" creationId="{89A995FB-C4A4-4BB2-A32B-EE9E30E2D937}"/>
          </ac:spMkLst>
        </pc:spChg>
        <pc:picChg chg="add del mod">
          <ac:chgData name="Ana Cristina Ribeiro Afonso De Matos Coutinho" userId="2e764d9c-0aec-4382-86a0-fd8fceec4d9b" providerId="ADAL" clId="{6748E497-12B1-465E-88C1-65A707163A6F}" dt="2025-09-11T15:44:32.373" v="676" actId="478"/>
          <ac:picMkLst>
            <pc:docMk/>
            <pc:sldMk cId="113326582" sldId="1315"/>
            <ac:picMk id="5" creationId="{6FB76974-602B-4846-83DE-D4B508D81C15}"/>
          </ac:picMkLst>
        </pc:picChg>
        <pc:picChg chg="add mod">
          <ac:chgData name="Ana Cristina Ribeiro Afonso De Matos Coutinho" userId="2e764d9c-0aec-4382-86a0-fd8fceec4d9b" providerId="ADAL" clId="{6748E497-12B1-465E-88C1-65A707163A6F}" dt="2025-09-11T15:44:42.124" v="678" actId="1076"/>
          <ac:picMkLst>
            <pc:docMk/>
            <pc:sldMk cId="113326582" sldId="1315"/>
            <ac:picMk id="6" creationId="{EA25873A-2B29-4A92-BF9E-62B0CC5EAD49}"/>
          </ac:picMkLst>
        </pc:picChg>
        <pc:picChg chg="add mod">
          <ac:chgData name="Ana Cristina Ribeiro Afonso De Matos Coutinho" userId="2e764d9c-0aec-4382-86a0-fd8fceec4d9b" providerId="ADAL" clId="{6748E497-12B1-465E-88C1-65A707163A6F}" dt="2025-09-11T15:45:24.833" v="714" actId="1076"/>
          <ac:picMkLst>
            <pc:docMk/>
            <pc:sldMk cId="113326582" sldId="1315"/>
            <ac:picMk id="7" creationId="{06F3E139-51B1-4B96-A661-6889D37AD101}"/>
          </ac:picMkLst>
        </pc:picChg>
      </pc:sldChg>
      <pc:sldChg chg="addSp modSp add setBg">
        <pc:chgData name="Ana Cristina Ribeiro Afonso De Matos Coutinho" userId="2e764d9c-0aec-4382-86a0-fd8fceec4d9b" providerId="ADAL" clId="{6748E497-12B1-465E-88C1-65A707163A6F}" dt="2025-09-11T15:46:54.906" v="749" actId="1076"/>
        <pc:sldMkLst>
          <pc:docMk/>
          <pc:sldMk cId="3942298957" sldId="1316"/>
        </pc:sldMkLst>
        <pc:spChg chg="mod">
          <ac:chgData name="Ana Cristina Ribeiro Afonso De Matos Coutinho" userId="2e764d9c-0aec-4382-86a0-fd8fceec4d9b" providerId="ADAL" clId="{6748E497-12B1-465E-88C1-65A707163A6F}" dt="2025-09-11T15:46:37.921" v="744" actId="6549"/>
          <ac:spMkLst>
            <pc:docMk/>
            <pc:sldMk cId="3942298957" sldId="1316"/>
            <ac:spMk id="3" creationId="{89A995FB-C4A4-4BB2-A32B-EE9E30E2D937}"/>
          </ac:spMkLst>
        </pc:spChg>
        <pc:picChg chg="add mod">
          <ac:chgData name="Ana Cristina Ribeiro Afonso De Matos Coutinho" userId="2e764d9c-0aec-4382-86a0-fd8fceec4d9b" providerId="ADAL" clId="{6748E497-12B1-465E-88C1-65A707163A6F}" dt="2025-09-11T15:46:40.497" v="745" actId="1076"/>
          <ac:picMkLst>
            <pc:docMk/>
            <pc:sldMk cId="3942298957" sldId="1316"/>
            <ac:picMk id="2" creationId="{C26B9D74-2C27-4623-8CD5-737A83A467DF}"/>
          </ac:picMkLst>
        </pc:picChg>
        <pc:picChg chg="add mod">
          <ac:chgData name="Ana Cristina Ribeiro Afonso De Matos Coutinho" userId="2e764d9c-0aec-4382-86a0-fd8fceec4d9b" providerId="ADAL" clId="{6748E497-12B1-465E-88C1-65A707163A6F}" dt="2025-09-11T15:46:43.968" v="747" actId="1076"/>
          <ac:picMkLst>
            <pc:docMk/>
            <pc:sldMk cId="3942298957" sldId="1316"/>
            <ac:picMk id="5" creationId="{B0BD9570-9D6E-4119-8D7E-50E61A93F8A2}"/>
          </ac:picMkLst>
        </pc:picChg>
        <pc:picChg chg="add mod modCrop">
          <ac:chgData name="Ana Cristina Ribeiro Afonso De Matos Coutinho" userId="2e764d9c-0aec-4382-86a0-fd8fceec4d9b" providerId="ADAL" clId="{6748E497-12B1-465E-88C1-65A707163A6F}" dt="2025-09-11T15:46:54.906" v="749" actId="1076"/>
          <ac:picMkLst>
            <pc:docMk/>
            <pc:sldMk cId="3942298957" sldId="1316"/>
            <ac:picMk id="6" creationId="{A0E50229-C862-42BC-B675-A34414D57EF0}"/>
          </ac:picMkLst>
        </pc:picChg>
      </pc:sldChg>
      <pc:sldChg chg="addSp modSp add setBg">
        <pc:chgData name="Ana Cristina Ribeiro Afonso De Matos Coutinho" userId="2e764d9c-0aec-4382-86a0-fd8fceec4d9b" providerId="ADAL" clId="{6748E497-12B1-465E-88C1-65A707163A6F}" dt="2025-09-11T15:55:55.374" v="800" actId="1076"/>
        <pc:sldMkLst>
          <pc:docMk/>
          <pc:sldMk cId="886503869" sldId="1317"/>
        </pc:sldMkLst>
        <pc:spChg chg="mod">
          <ac:chgData name="Ana Cristina Ribeiro Afonso De Matos Coutinho" userId="2e764d9c-0aec-4382-86a0-fd8fceec4d9b" providerId="ADAL" clId="{6748E497-12B1-465E-88C1-65A707163A6F}" dt="2025-09-11T15:52:21.269" v="793" actId="20577"/>
          <ac:spMkLst>
            <pc:docMk/>
            <pc:sldMk cId="886503869" sldId="1317"/>
            <ac:spMk id="2" creationId="{E48CB3BB-F070-4509-BEDB-87A75D8BC20D}"/>
          </ac:spMkLst>
        </pc:spChg>
        <pc:picChg chg="add mod">
          <ac:chgData name="Ana Cristina Ribeiro Afonso De Matos Coutinho" userId="2e764d9c-0aec-4382-86a0-fd8fceec4d9b" providerId="ADAL" clId="{6748E497-12B1-465E-88C1-65A707163A6F}" dt="2025-09-11T15:52:37.839" v="797" actId="14100"/>
          <ac:picMkLst>
            <pc:docMk/>
            <pc:sldMk cId="886503869" sldId="1317"/>
            <ac:picMk id="4" creationId="{E008704E-50AD-4E77-B796-CC8C930A19D3}"/>
          </ac:picMkLst>
        </pc:picChg>
        <pc:picChg chg="add mod">
          <ac:chgData name="Ana Cristina Ribeiro Afonso De Matos Coutinho" userId="2e764d9c-0aec-4382-86a0-fd8fceec4d9b" providerId="ADAL" clId="{6748E497-12B1-465E-88C1-65A707163A6F}" dt="2025-09-11T15:55:55.374" v="800" actId="1076"/>
          <ac:picMkLst>
            <pc:docMk/>
            <pc:sldMk cId="886503869" sldId="1317"/>
            <ac:picMk id="5" creationId="{F763EEB4-7B65-46B3-8316-B312299AF136}"/>
          </ac:picMkLst>
        </pc:picChg>
      </pc:sldChg>
      <pc:sldMasterChg chg="del delSldLayout">
        <pc:chgData name="Ana Cristina Ribeiro Afonso De Matos Coutinho" userId="2e764d9c-0aec-4382-86a0-fd8fceec4d9b" providerId="ADAL" clId="{6748E497-12B1-465E-88C1-65A707163A6F}" dt="2025-09-11T15:58:30.410" v="847" actId="2696"/>
        <pc:sldMasterMkLst>
          <pc:docMk/>
          <pc:sldMasterMk cId="0" sldId="2147483648"/>
        </pc:sldMasterMkLst>
        <pc:sldLayoutChg chg="del">
          <pc:chgData name="Ana Cristina Ribeiro Afonso De Matos Coutinho" userId="2e764d9c-0aec-4382-86a0-fd8fceec4d9b" providerId="ADAL" clId="{6748E497-12B1-465E-88C1-65A707163A6F}" dt="2025-09-11T15:58:30.402" v="836" actId="2696"/>
          <pc:sldLayoutMkLst>
            <pc:docMk/>
            <pc:sldMasterMk cId="0" sldId="2147483648"/>
            <pc:sldLayoutMk cId="0" sldId="2147483649"/>
          </pc:sldLayoutMkLst>
        </pc:sldLayoutChg>
        <pc:sldLayoutChg chg="del">
          <pc:chgData name="Ana Cristina Ribeiro Afonso De Matos Coutinho" userId="2e764d9c-0aec-4382-86a0-fd8fceec4d9b" providerId="ADAL" clId="{6748E497-12B1-465E-88C1-65A707163A6F}" dt="2025-09-11T15:58:30.404" v="837" actId="2696"/>
          <pc:sldLayoutMkLst>
            <pc:docMk/>
            <pc:sldMasterMk cId="0" sldId="2147483648"/>
            <pc:sldLayoutMk cId="0" sldId="2147483650"/>
          </pc:sldLayoutMkLst>
        </pc:sldLayoutChg>
        <pc:sldLayoutChg chg="del">
          <pc:chgData name="Ana Cristina Ribeiro Afonso De Matos Coutinho" userId="2e764d9c-0aec-4382-86a0-fd8fceec4d9b" providerId="ADAL" clId="{6748E497-12B1-465E-88C1-65A707163A6F}" dt="2025-09-11T15:58:30.404" v="838" actId="2696"/>
          <pc:sldLayoutMkLst>
            <pc:docMk/>
            <pc:sldMasterMk cId="0" sldId="2147483648"/>
            <pc:sldLayoutMk cId="0" sldId="2147483651"/>
          </pc:sldLayoutMkLst>
        </pc:sldLayoutChg>
        <pc:sldLayoutChg chg="del">
          <pc:chgData name="Ana Cristina Ribeiro Afonso De Matos Coutinho" userId="2e764d9c-0aec-4382-86a0-fd8fceec4d9b" providerId="ADAL" clId="{6748E497-12B1-465E-88C1-65A707163A6F}" dt="2025-09-11T15:58:30.404" v="839" actId="2696"/>
          <pc:sldLayoutMkLst>
            <pc:docMk/>
            <pc:sldMasterMk cId="0" sldId="2147483648"/>
            <pc:sldLayoutMk cId="0" sldId="2147483652"/>
          </pc:sldLayoutMkLst>
        </pc:sldLayoutChg>
        <pc:sldLayoutChg chg="del">
          <pc:chgData name="Ana Cristina Ribeiro Afonso De Matos Coutinho" userId="2e764d9c-0aec-4382-86a0-fd8fceec4d9b" providerId="ADAL" clId="{6748E497-12B1-465E-88C1-65A707163A6F}" dt="2025-09-11T15:58:30.406" v="840" actId="2696"/>
          <pc:sldLayoutMkLst>
            <pc:docMk/>
            <pc:sldMasterMk cId="0" sldId="2147483648"/>
            <pc:sldLayoutMk cId="0" sldId="2147483653"/>
          </pc:sldLayoutMkLst>
        </pc:sldLayoutChg>
        <pc:sldLayoutChg chg="del">
          <pc:chgData name="Ana Cristina Ribeiro Afonso De Matos Coutinho" userId="2e764d9c-0aec-4382-86a0-fd8fceec4d9b" providerId="ADAL" clId="{6748E497-12B1-465E-88C1-65A707163A6F}" dt="2025-09-11T15:58:30.406" v="841" actId="2696"/>
          <pc:sldLayoutMkLst>
            <pc:docMk/>
            <pc:sldMasterMk cId="0" sldId="2147483648"/>
            <pc:sldLayoutMk cId="0" sldId="2147483654"/>
          </pc:sldLayoutMkLst>
        </pc:sldLayoutChg>
        <pc:sldLayoutChg chg="del">
          <pc:chgData name="Ana Cristina Ribeiro Afonso De Matos Coutinho" userId="2e764d9c-0aec-4382-86a0-fd8fceec4d9b" providerId="ADAL" clId="{6748E497-12B1-465E-88C1-65A707163A6F}" dt="2025-09-11T15:58:30.406" v="842" actId="2696"/>
          <pc:sldLayoutMkLst>
            <pc:docMk/>
            <pc:sldMasterMk cId="0" sldId="2147483648"/>
            <pc:sldLayoutMk cId="0" sldId="2147483655"/>
          </pc:sldLayoutMkLst>
        </pc:sldLayoutChg>
        <pc:sldLayoutChg chg="del">
          <pc:chgData name="Ana Cristina Ribeiro Afonso De Matos Coutinho" userId="2e764d9c-0aec-4382-86a0-fd8fceec4d9b" providerId="ADAL" clId="{6748E497-12B1-465E-88C1-65A707163A6F}" dt="2025-09-11T15:58:30.406" v="843" actId="2696"/>
          <pc:sldLayoutMkLst>
            <pc:docMk/>
            <pc:sldMasterMk cId="0" sldId="2147483648"/>
            <pc:sldLayoutMk cId="0" sldId="2147483656"/>
          </pc:sldLayoutMkLst>
        </pc:sldLayoutChg>
        <pc:sldLayoutChg chg="del">
          <pc:chgData name="Ana Cristina Ribeiro Afonso De Matos Coutinho" userId="2e764d9c-0aec-4382-86a0-fd8fceec4d9b" providerId="ADAL" clId="{6748E497-12B1-465E-88C1-65A707163A6F}" dt="2025-09-11T15:58:30.408" v="844" actId="2696"/>
          <pc:sldLayoutMkLst>
            <pc:docMk/>
            <pc:sldMasterMk cId="0" sldId="2147483648"/>
            <pc:sldLayoutMk cId="0" sldId="2147483657"/>
          </pc:sldLayoutMkLst>
        </pc:sldLayoutChg>
        <pc:sldLayoutChg chg="del">
          <pc:chgData name="Ana Cristina Ribeiro Afonso De Matos Coutinho" userId="2e764d9c-0aec-4382-86a0-fd8fceec4d9b" providerId="ADAL" clId="{6748E497-12B1-465E-88C1-65A707163A6F}" dt="2025-09-11T15:58:30.408" v="845" actId="2696"/>
          <pc:sldLayoutMkLst>
            <pc:docMk/>
            <pc:sldMasterMk cId="0" sldId="2147483648"/>
            <pc:sldLayoutMk cId="0" sldId="2147483658"/>
          </pc:sldLayoutMkLst>
        </pc:sldLayoutChg>
        <pc:sldLayoutChg chg="del">
          <pc:chgData name="Ana Cristina Ribeiro Afonso De Matos Coutinho" userId="2e764d9c-0aec-4382-86a0-fd8fceec4d9b" providerId="ADAL" clId="{6748E497-12B1-465E-88C1-65A707163A6F}" dt="2025-09-11T15:58:30.408" v="846" actId="2696"/>
          <pc:sldLayoutMkLst>
            <pc:docMk/>
            <pc:sldMasterMk cId="0" sldId="2147483648"/>
            <pc:sldLayoutMk cId="0" sldId="2147483659"/>
          </pc:sldLayoutMkLst>
        </pc:sldLayoutChg>
      </pc:sldMasterChg>
      <pc:sldMasterChg chg="del delSldLayout">
        <pc:chgData name="Ana Cristina Ribeiro Afonso De Matos Coutinho" userId="2e764d9c-0aec-4382-86a0-fd8fceec4d9b" providerId="ADAL" clId="{6748E497-12B1-465E-88C1-65A707163A6F}" dt="2025-09-11T15:44:52.140" v="696" actId="2696"/>
        <pc:sldMasterMkLst>
          <pc:docMk/>
          <pc:sldMasterMk cId="0" sldId="2147483673"/>
        </pc:sldMasterMkLst>
        <pc:sldLayoutChg chg="del">
          <pc:chgData name="Ana Cristina Ribeiro Afonso De Matos Coutinho" userId="2e764d9c-0aec-4382-86a0-fd8fceec4d9b" providerId="ADAL" clId="{6748E497-12B1-465E-88C1-65A707163A6F}" dt="2025-09-11T15:44:52.124" v="684" actId="2696"/>
          <pc:sldLayoutMkLst>
            <pc:docMk/>
            <pc:sldMasterMk cId="0" sldId="2147483673"/>
            <pc:sldLayoutMk cId="0" sldId="2147483674"/>
          </pc:sldLayoutMkLst>
        </pc:sldLayoutChg>
        <pc:sldLayoutChg chg="del">
          <pc:chgData name="Ana Cristina Ribeiro Afonso De Matos Coutinho" userId="2e764d9c-0aec-4382-86a0-fd8fceec4d9b" providerId="ADAL" clId="{6748E497-12B1-465E-88C1-65A707163A6F}" dt="2025-09-11T15:44:52.124" v="685" actId="2696"/>
          <pc:sldLayoutMkLst>
            <pc:docMk/>
            <pc:sldMasterMk cId="0" sldId="2147483673"/>
            <pc:sldLayoutMk cId="0" sldId="2147483675"/>
          </pc:sldLayoutMkLst>
        </pc:sldLayoutChg>
        <pc:sldLayoutChg chg="del">
          <pc:chgData name="Ana Cristina Ribeiro Afonso De Matos Coutinho" userId="2e764d9c-0aec-4382-86a0-fd8fceec4d9b" providerId="ADAL" clId="{6748E497-12B1-465E-88C1-65A707163A6F}" dt="2025-09-11T15:44:52.124" v="686" actId="2696"/>
          <pc:sldLayoutMkLst>
            <pc:docMk/>
            <pc:sldMasterMk cId="0" sldId="2147483673"/>
            <pc:sldLayoutMk cId="0" sldId="2147483676"/>
          </pc:sldLayoutMkLst>
        </pc:sldLayoutChg>
        <pc:sldLayoutChg chg="del">
          <pc:chgData name="Ana Cristina Ribeiro Afonso De Matos Coutinho" userId="2e764d9c-0aec-4382-86a0-fd8fceec4d9b" providerId="ADAL" clId="{6748E497-12B1-465E-88C1-65A707163A6F}" dt="2025-09-11T15:44:52.124" v="687" actId="2696"/>
          <pc:sldLayoutMkLst>
            <pc:docMk/>
            <pc:sldMasterMk cId="0" sldId="2147483673"/>
            <pc:sldLayoutMk cId="0" sldId="2147483677"/>
          </pc:sldLayoutMkLst>
        </pc:sldLayoutChg>
        <pc:sldLayoutChg chg="del">
          <pc:chgData name="Ana Cristina Ribeiro Afonso De Matos Coutinho" userId="2e764d9c-0aec-4382-86a0-fd8fceec4d9b" providerId="ADAL" clId="{6748E497-12B1-465E-88C1-65A707163A6F}" dt="2025-09-11T15:44:52.124" v="688" actId="2696"/>
          <pc:sldLayoutMkLst>
            <pc:docMk/>
            <pc:sldMasterMk cId="0" sldId="2147483673"/>
            <pc:sldLayoutMk cId="0" sldId="2147483678"/>
          </pc:sldLayoutMkLst>
        </pc:sldLayoutChg>
        <pc:sldLayoutChg chg="del">
          <pc:chgData name="Ana Cristina Ribeiro Afonso De Matos Coutinho" userId="2e764d9c-0aec-4382-86a0-fd8fceec4d9b" providerId="ADAL" clId="{6748E497-12B1-465E-88C1-65A707163A6F}" dt="2025-09-11T15:44:52.124" v="689" actId="2696"/>
          <pc:sldLayoutMkLst>
            <pc:docMk/>
            <pc:sldMasterMk cId="0" sldId="2147483673"/>
            <pc:sldLayoutMk cId="0" sldId="2147483679"/>
          </pc:sldLayoutMkLst>
        </pc:sldLayoutChg>
        <pc:sldLayoutChg chg="del">
          <pc:chgData name="Ana Cristina Ribeiro Afonso De Matos Coutinho" userId="2e764d9c-0aec-4382-86a0-fd8fceec4d9b" providerId="ADAL" clId="{6748E497-12B1-465E-88C1-65A707163A6F}" dt="2025-09-11T15:44:52.124" v="690" actId="2696"/>
          <pc:sldLayoutMkLst>
            <pc:docMk/>
            <pc:sldMasterMk cId="0" sldId="2147483673"/>
            <pc:sldLayoutMk cId="0" sldId="2147483680"/>
          </pc:sldLayoutMkLst>
        </pc:sldLayoutChg>
        <pc:sldLayoutChg chg="del">
          <pc:chgData name="Ana Cristina Ribeiro Afonso De Matos Coutinho" userId="2e764d9c-0aec-4382-86a0-fd8fceec4d9b" providerId="ADAL" clId="{6748E497-12B1-465E-88C1-65A707163A6F}" dt="2025-09-11T15:44:52.140" v="691" actId="2696"/>
          <pc:sldLayoutMkLst>
            <pc:docMk/>
            <pc:sldMasterMk cId="0" sldId="2147483673"/>
            <pc:sldLayoutMk cId="0" sldId="2147483681"/>
          </pc:sldLayoutMkLst>
        </pc:sldLayoutChg>
        <pc:sldLayoutChg chg="del">
          <pc:chgData name="Ana Cristina Ribeiro Afonso De Matos Coutinho" userId="2e764d9c-0aec-4382-86a0-fd8fceec4d9b" providerId="ADAL" clId="{6748E497-12B1-465E-88C1-65A707163A6F}" dt="2025-09-11T15:44:52.140" v="692" actId="2696"/>
          <pc:sldLayoutMkLst>
            <pc:docMk/>
            <pc:sldMasterMk cId="0" sldId="2147483673"/>
            <pc:sldLayoutMk cId="0" sldId="2147483682"/>
          </pc:sldLayoutMkLst>
        </pc:sldLayoutChg>
        <pc:sldLayoutChg chg="del">
          <pc:chgData name="Ana Cristina Ribeiro Afonso De Matos Coutinho" userId="2e764d9c-0aec-4382-86a0-fd8fceec4d9b" providerId="ADAL" clId="{6748E497-12B1-465E-88C1-65A707163A6F}" dt="2025-09-11T15:44:52.140" v="693" actId="2696"/>
          <pc:sldLayoutMkLst>
            <pc:docMk/>
            <pc:sldMasterMk cId="0" sldId="2147483673"/>
            <pc:sldLayoutMk cId="0" sldId="2147483683"/>
          </pc:sldLayoutMkLst>
        </pc:sldLayoutChg>
        <pc:sldLayoutChg chg="del">
          <pc:chgData name="Ana Cristina Ribeiro Afonso De Matos Coutinho" userId="2e764d9c-0aec-4382-86a0-fd8fceec4d9b" providerId="ADAL" clId="{6748E497-12B1-465E-88C1-65A707163A6F}" dt="2025-09-11T15:44:52.140" v="694" actId="2696"/>
          <pc:sldLayoutMkLst>
            <pc:docMk/>
            <pc:sldMasterMk cId="0" sldId="2147483673"/>
            <pc:sldLayoutMk cId="0" sldId="2147483684"/>
          </pc:sldLayoutMkLst>
        </pc:sldLayoutChg>
        <pc:sldLayoutChg chg="del">
          <pc:chgData name="Ana Cristina Ribeiro Afonso De Matos Coutinho" userId="2e764d9c-0aec-4382-86a0-fd8fceec4d9b" providerId="ADAL" clId="{6748E497-12B1-465E-88C1-65A707163A6F}" dt="2025-09-11T15:44:52.140" v="695" actId="2696"/>
          <pc:sldLayoutMkLst>
            <pc:docMk/>
            <pc:sldMasterMk cId="0" sldId="2147483673"/>
            <pc:sldLayoutMk cId="0" sldId="2147483685"/>
          </pc:sldLayoutMkLst>
        </pc:sldLayoutChg>
      </pc:sldMasterChg>
      <pc:sldMasterChg chg="del delSldLayout">
        <pc:chgData name="Ana Cristina Ribeiro Afonso De Matos Coutinho" userId="2e764d9c-0aec-4382-86a0-fd8fceec4d9b" providerId="ADAL" clId="{6748E497-12B1-465E-88C1-65A707163A6F}" dt="2025-09-11T15:45:42.093" v="732" actId="2696"/>
        <pc:sldMasterMkLst>
          <pc:docMk/>
          <pc:sldMasterMk cId="0" sldId="2147483751"/>
        </pc:sldMasterMkLst>
        <pc:sldLayoutChg chg="del">
          <pc:chgData name="Ana Cristina Ribeiro Afonso De Matos Coutinho" userId="2e764d9c-0aec-4382-86a0-fd8fceec4d9b" providerId="ADAL" clId="{6748E497-12B1-465E-88C1-65A707163A6F}" dt="2025-09-11T15:45:42.093" v="720" actId="2696"/>
          <pc:sldLayoutMkLst>
            <pc:docMk/>
            <pc:sldMasterMk cId="0" sldId="2147483751"/>
            <pc:sldLayoutMk cId="0" sldId="2147483752"/>
          </pc:sldLayoutMkLst>
        </pc:sldLayoutChg>
        <pc:sldLayoutChg chg="del">
          <pc:chgData name="Ana Cristina Ribeiro Afonso De Matos Coutinho" userId="2e764d9c-0aec-4382-86a0-fd8fceec4d9b" providerId="ADAL" clId="{6748E497-12B1-465E-88C1-65A707163A6F}" dt="2025-09-11T15:45:42.093" v="721" actId="2696"/>
          <pc:sldLayoutMkLst>
            <pc:docMk/>
            <pc:sldMasterMk cId="0" sldId="2147483751"/>
            <pc:sldLayoutMk cId="0" sldId="2147483753"/>
          </pc:sldLayoutMkLst>
        </pc:sldLayoutChg>
        <pc:sldLayoutChg chg="del">
          <pc:chgData name="Ana Cristina Ribeiro Afonso De Matos Coutinho" userId="2e764d9c-0aec-4382-86a0-fd8fceec4d9b" providerId="ADAL" clId="{6748E497-12B1-465E-88C1-65A707163A6F}" dt="2025-09-11T15:45:42.093" v="722" actId="2696"/>
          <pc:sldLayoutMkLst>
            <pc:docMk/>
            <pc:sldMasterMk cId="0" sldId="2147483751"/>
            <pc:sldLayoutMk cId="0" sldId="2147483754"/>
          </pc:sldLayoutMkLst>
        </pc:sldLayoutChg>
        <pc:sldLayoutChg chg="del">
          <pc:chgData name="Ana Cristina Ribeiro Afonso De Matos Coutinho" userId="2e764d9c-0aec-4382-86a0-fd8fceec4d9b" providerId="ADAL" clId="{6748E497-12B1-465E-88C1-65A707163A6F}" dt="2025-09-11T15:45:42.093" v="723" actId="2696"/>
          <pc:sldLayoutMkLst>
            <pc:docMk/>
            <pc:sldMasterMk cId="0" sldId="2147483751"/>
            <pc:sldLayoutMk cId="0" sldId="2147483755"/>
          </pc:sldLayoutMkLst>
        </pc:sldLayoutChg>
        <pc:sldLayoutChg chg="del">
          <pc:chgData name="Ana Cristina Ribeiro Afonso De Matos Coutinho" userId="2e764d9c-0aec-4382-86a0-fd8fceec4d9b" providerId="ADAL" clId="{6748E497-12B1-465E-88C1-65A707163A6F}" dt="2025-09-11T15:45:42.093" v="724" actId="2696"/>
          <pc:sldLayoutMkLst>
            <pc:docMk/>
            <pc:sldMasterMk cId="0" sldId="2147483751"/>
            <pc:sldLayoutMk cId="0" sldId="2147483756"/>
          </pc:sldLayoutMkLst>
        </pc:sldLayoutChg>
        <pc:sldLayoutChg chg="del">
          <pc:chgData name="Ana Cristina Ribeiro Afonso De Matos Coutinho" userId="2e764d9c-0aec-4382-86a0-fd8fceec4d9b" providerId="ADAL" clId="{6748E497-12B1-465E-88C1-65A707163A6F}" dt="2025-09-11T15:45:42.093" v="725" actId="2696"/>
          <pc:sldLayoutMkLst>
            <pc:docMk/>
            <pc:sldMasterMk cId="0" sldId="2147483751"/>
            <pc:sldLayoutMk cId="0" sldId="2147483757"/>
          </pc:sldLayoutMkLst>
        </pc:sldLayoutChg>
        <pc:sldLayoutChg chg="del">
          <pc:chgData name="Ana Cristina Ribeiro Afonso De Matos Coutinho" userId="2e764d9c-0aec-4382-86a0-fd8fceec4d9b" providerId="ADAL" clId="{6748E497-12B1-465E-88C1-65A707163A6F}" dt="2025-09-11T15:45:42.093" v="726" actId="2696"/>
          <pc:sldLayoutMkLst>
            <pc:docMk/>
            <pc:sldMasterMk cId="0" sldId="2147483751"/>
            <pc:sldLayoutMk cId="0" sldId="2147483758"/>
          </pc:sldLayoutMkLst>
        </pc:sldLayoutChg>
        <pc:sldLayoutChg chg="del">
          <pc:chgData name="Ana Cristina Ribeiro Afonso De Matos Coutinho" userId="2e764d9c-0aec-4382-86a0-fd8fceec4d9b" providerId="ADAL" clId="{6748E497-12B1-465E-88C1-65A707163A6F}" dt="2025-09-11T15:45:42.093" v="727" actId="2696"/>
          <pc:sldLayoutMkLst>
            <pc:docMk/>
            <pc:sldMasterMk cId="0" sldId="2147483751"/>
            <pc:sldLayoutMk cId="0" sldId="2147483759"/>
          </pc:sldLayoutMkLst>
        </pc:sldLayoutChg>
        <pc:sldLayoutChg chg="del">
          <pc:chgData name="Ana Cristina Ribeiro Afonso De Matos Coutinho" userId="2e764d9c-0aec-4382-86a0-fd8fceec4d9b" providerId="ADAL" clId="{6748E497-12B1-465E-88C1-65A707163A6F}" dt="2025-09-11T15:45:42.093" v="728" actId="2696"/>
          <pc:sldLayoutMkLst>
            <pc:docMk/>
            <pc:sldMasterMk cId="0" sldId="2147483751"/>
            <pc:sldLayoutMk cId="0" sldId="2147483760"/>
          </pc:sldLayoutMkLst>
        </pc:sldLayoutChg>
        <pc:sldLayoutChg chg="del">
          <pc:chgData name="Ana Cristina Ribeiro Afonso De Matos Coutinho" userId="2e764d9c-0aec-4382-86a0-fd8fceec4d9b" providerId="ADAL" clId="{6748E497-12B1-465E-88C1-65A707163A6F}" dt="2025-09-11T15:45:42.093" v="729" actId="2696"/>
          <pc:sldLayoutMkLst>
            <pc:docMk/>
            <pc:sldMasterMk cId="0" sldId="2147483751"/>
            <pc:sldLayoutMk cId="0" sldId="2147483761"/>
          </pc:sldLayoutMkLst>
        </pc:sldLayoutChg>
        <pc:sldLayoutChg chg="del">
          <pc:chgData name="Ana Cristina Ribeiro Afonso De Matos Coutinho" userId="2e764d9c-0aec-4382-86a0-fd8fceec4d9b" providerId="ADAL" clId="{6748E497-12B1-465E-88C1-65A707163A6F}" dt="2025-09-11T15:45:42.093" v="730" actId="2696"/>
          <pc:sldLayoutMkLst>
            <pc:docMk/>
            <pc:sldMasterMk cId="0" sldId="2147483751"/>
            <pc:sldLayoutMk cId="0" sldId="2147483762"/>
          </pc:sldLayoutMkLst>
        </pc:sldLayoutChg>
        <pc:sldLayoutChg chg="del">
          <pc:chgData name="Ana Cristina Ribeiro Afonso De Matos Coutinho" userId="2e764d9c-0aec-4382-86a0-fd8fceec4d9b" providerId="ADAL" clId="{6748E497-12B1-465E-88C1-65A707163A6F}" dt="2025-09-11T15:45:42.093" v="731" actId="2696"/>
          <pc:sldLayoutMkLst>
            <pc:docMk/>
            <pc:sldMasterMk cId="0" sldId="2147483751"/>
            <pc:sldLayoutMk cId="0" sldId="214748376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hdr" sz="quarter"/>
          </p:nvPr>
        </p:nvSpPr>
        <p:spPr bwMode="auto">
          <a:xfrm>
            <a:off x="1" y="1"/>
            <a:ext cx="2937195" cy="473794"/>
          </a:xfrm>
          <a:prstGeom prst="rect">
            <a:avLst/>
          </a:prstGeom>
          <a:noFill/>
          <a:ln w="9525">
            <a:noFill/>
            <a:miter lim="800000"/>
            <a:headEnd/>
            <a:tailEnd/>
          </a:ln>
          <a:effectLst/>
        </p:spPr>
        <p:txBody>
          <a:bodyPr vert="horz" wrap="square" lIns="89520" tIns="44760" rIns="89520" bIns="44760" numCol="1" anchor="t" anchorCtr="0" compatLnSpc="1">
            <a:prstTxWarp prst="textNoShape">
              <a:avLst/>
            </a:prstTxWarp>
          </a:bodyPr>
          <a:lstStyle>
            <a:lvl1pPr>
              <a:defRPr sz="1200" smtClean="0"/>
            </a:lvl1pPr>
          </a:lstStyle>
          <a:p>
            <a:pPr>
              <a:defRPr/>
            </a:pPr>
            <a:r>
              <a:rPr lang="pt-PT"/>
              <a:t>Instituto Bioética</a:t>
            </a:r>
          </a:p>
        </p:txBody>
      </p:sp>
      <p:sp>
        <p:nvSpPr>
          <p:cNvPr id="492547" name="Rectangle 3"/>
          <p:cNvSpPr>
            <a:spLocks noGrp="1" noChangeArrowheads="1"/>
          </p:cNvSpPr>
          <p:nvPr>
            <p:ph type="dt" sz="quarter" idx="1"/>
          </p:nvPr>
        </p:nvSpPr>
        <p:spPr bwMode="auto">
          <a:xfrm>
            <a:off x="3839861" y="1"/>
            <a:ext cx="2937195" cy="473794"/>
          </a:xfrm>
          <a:prstGeom prst="rect">
            <a:avLst/>
          </a:prstGeom>
          <a:noFill/>
          <a:ln w="9525">
            <a:noFill/>
            <a:miter lim="800000"/>
            <a:headEnd/>
            <a:tailEnd/>
          </a:ln>
          <a:effectLst/>
        </p:spPr>
        <p:txBody>
          <a:bodyPr vert="horz" wrap="square" lIns="89520" tIns="44760" rIns="89520" bIns="44760" numCol="1" anchor="t" anchorCtr="0" compatLnSpc="1">
            <a:prstTxWarp prst="textNoShape">
              <a:avLst/>
            </a:prstTxWarp>
          </a:bodyPr>
          <a:lstStyle>
            <a:lvl1pPr algn="r">
              <a:defRPr sz="1200" smtClean="0"/>
            </a:lvl1pPr>
          </a:lstStyle>
          <a:p>
            <a:pPr>
              <a:defRPr/>
            </a:pPr>
            <a:fld id="{52D182FB-D7A4-4B22-BE41-256C35AA4C2D}" type="datetime1">
              <a:rPr lang="pt-PT" smtClean="0"/>
              <a:pPr>
                <a:defRPr/>
              </a:pPr>
              <a:t>11/09/2025</a:t>
            </a:fld>
            <a:endParaRPr lang="pt-PT"/>
          </a:p>
        </p:txBody>
      </p:sp>
      <p:sp>
        <p:nvSpPr>
          <p:cNvPr id="492548" name="Rectangle 4"/>
          <p:cNvSpPr>
            <a:spLocks noGrp="1" noChangeArrowheads="1"/>
          </p:cNvSpPr>
          <p:nvPr>
            <p:ph type="ftr" sz="quarter" idx="2"/>
          </p:nvPr>
        </p:nvSpPr>
        <p:spPr bwMode="auto">
          <a:xfrm>
            <a:off x="1" y="9003627"/>
            <a:ext cx="2937195" cy="473794"/>
          </a:xfrm>
          <a:prstGeom prst="rect">
            <a:avLst/>
          </a:prstGeom>
          <a:noFill/>
          <a:ln w="9525">
            <a:noFill/>
            <a:miter lim="800000"/>
            <a:headEnd/>
            <a:tailEnd/>
          </a:ln>
          <a:effectLst/>
        </p:spPr>
        <p:txBody>
          <a:bodyPr vert="horz" wrap="square" lIns="89520" tIns="44760" rIns="89520" bIns="44760" numCol="1" anchor="b" anchorCtr="0" compatLnSpc="1">
            <a:prstTxWarp prst="textNoShape">
              <a:avLst/>
            </a:prstTxWarp>
          </a:bodyPr>
          <a:lstStyle>
            <a:lvl1pPr>
              <a:defRPr sz="1200" smtClean="0"/>
            </a:lvl1pPr>
          </a:lstStyle>
          <a:p>
            <a:pPr>
              <a:defRPr/>
            </a:pPr>
            <a:r>
              <a:rPr lang="pt-PT"/>
              <a:t>Bioética e ecologia</a:t>
            </a:r>
          </a:p>
        </p:txBody>
      </p:sp>
      <p:sp>
        <p:nvSpPr>
          <p:cNvPr id="492549" name="Rectangle 5"/>
          <p:cNvSpPr>
            <a:spLocks noGrp="1" noChangeArrowheads="1"/>
          </p:cNvSpPr>
          <p:nvPr>
            <p:ph type="sldNum" sz="quarter" idx="3"/>
          </p:nvPr>
        </p:nvSpPr>
        <p:spPr bwMode="auto">
          <a:xfrm>
            <a:off x="3839861" y="9003627"/>
            <a:ext cx="2937195" cy="473794"/>
          </a:xfrm>
          <a:prstGeom prst="rect">
            <a:avLst/>
          </a:prstGeom>
          <a:noFill/>
          <a:ln w="9525">
            <a:noFill/>
            <a:miter lim="800000"/>
            <a:headEnd/>
            <a:tailEnd/>
          </a:ln>
          <a:effectLst/>
        </p:spPr>
        <p:txBody>
          <a:bodyPr vert="horz" wrap="square" lIns="89520" tIns="44760" rIns="89520" bIns="44760" numCol="1" anchor="b" anchorCtr="0" compatLnSpc="1">
            <a:prstTxWarp prst="textNoShape">
              <a:avLst/>
            </a:prstTxWarp>
          </a:bodyPr>
          <a:lstStyle>
            <a:lvl1pPr algn="r">
              <a:defRPr sz="1200" smtClean="0"/>
            </a:lvl1pPr>
          </a:lstStyle>
          <a:p>
            <a:pPr>
              <a:defRPr/>
            </a:pPr>
            <a:fld id="{7AF4A363-7D58-4CD7-A6B0-5D46819F1CDC}" type="slidenum">
              <a:rPr lang="pt-PT"/>
              <a:pPr>
                <a:defRPr/>
              </a:pPr>
              <a:t>‹nº›</a:t>
            </a:fld>
            <a:endParaRPr lang="pt-PT"/>
          </a:p>
        </p:txBody>
      </p:sp>
    </p:spTree>
    <p:extLst>
      <p:ext uri="{BB962C8B-B14F-4D97-AF65-F5344CB8AC3E}">
        <p14:creationId xmlns:p14="http://schemas.microsoft.com/office/powerpoint/2010/main" val="48318183"/>
      </p:ext>
    </p:extLst>
  </p:cSld>
  <p:clrMap bg1="lt1" tx1="dk1" bg2="lt2" tx2="dk2" accent1="accent1" accent2="accent2" accent3="accent3" accent4="accent4" accent5="accent5" accent6="accent6" hlink="hlink" folHlink="folHlink"/>
  <p:hf sldNum="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hdr" sz="quarter"/>
          </p:nvPr>
        </p:nvSpPr>
        <p:spPr bwMode="auto">
          <a:xfrm>
            <a:off x="1" y="1"/>
            <a:ext cx="2937195" cy="473794"/>
          </a:xfrm>
          <a:prstGeom prst="rect">
            <a:avLst/>
          </a:prstGeom>
          <a:noFill/>
          <a:ln w="9525">
            <a:noFill/>
            <a:miter lim="800000"/>
            <a:headEnd/>
            <a:tailEnd/>
          </a:ln>
          <a:effectLst/>
        </p:spPr>
        <p:txBody>
          <a:bodyPr vert="horz" wrap="square" lIns="89520" tIns="44760" rIns="89520" bIns="44760" numCol="1" anchor="t" anchorCtr="0" compatLnSpc="1">
            <a:prstTxWarp prst="textNoShape">
              <a:avLst/>
            </a:prstTxWarp>
          </a:bodyPr>
          <a:lstStyle>
            <a:lvl1pPr>
              <a:defRPr sz="1200" smtClean="0"/>
            </a:lvl1pPr>
          </a:lstStyle>
          <a:p>
            <a:pPr>
              <a:defRPr/>
            </a:pPr>
            <a:r>
              <a:rPr lang="pt-PT"/>
              <a:t>Instituto Bioética</a:t>
            </a:r>
          </a:p>
        </p:txBody>
      </p:sp>
      <p:sp>
        <p:nvSpPr>
          <p:cNvPr id="330755" name="Rectangle 3"/>
          <p:cNvSpPr>
            <a:spLocks noGrp="1" noChangeArrowheads="1"/>
          </p:cNvSpPr>
          <p:nvPr>
            <p:ph type="dt" idx="1"/>
          </p:nvPr>
        </p:nvSpPr>
        <p:spPr bwMode="auto">
          <a:xfrm>
            <a:off x="3839861" y="1"/>
            <a:ext cx="2937195" cy="473794"/>
          </a:xfrm>
          <a:prstGeom prst="rect">
            <a:avLst/>
          </a:prstGeom>
          <a:noFill/>
          <a:ln w="9525">
            <a:noFill/>
            <a:miter lim="800000"/>
            <a:headEnd/>
            <a:tailEnd/>
          </a:ln>
          <a:effectLst/>
        </p:spPr>
        <p:txBody>
          <a:bodyPr vert="horz" wrap="square" lIns="89520" tIns="44760" rIns="89520" bIns="44760" numCol="1" anchor="t" anchorCtr="0" compatLnSpc="1">
            <a:prstTxWarp prst="textNoShape">
              <a:avLst/>
            </a:prstTxWarp>
          </a:bodyPr>
          <a:lstStyle>
            <a:lvl1pPr algn="r">
              <a:defRPr sz="1200" smtClean="0"/>
            </a:lvl1pPr>
          </a:lstStyle>
          <a:p>
            <a:pPr>
              <a:defRPr/>
            </a:pPr>
            <a:fld id="{AD5A490E-4703-4B3D-9441-421CE17EA3C8}" type="datetime1">
              <a:rPr lang="pt-PT" smtClean="0"/>
              <a:pPr>
                <a:defRPr/>
              </a:pPr>
              <a:t>11/09/2025</a:t>
            </a:fld>
            <a:endParaRPr lang="pt-PT"/>
          </a:p>
        </p:txBody>
      </p:sp>
      <p:sp>
        <p:nvSpPr>
          <p:cNvPr id="100356" name="Rectangle 4"/>
          <p:cNvSpPr>
            <a:spLocks noGrp="1" noRot="1" noChangeAspect="1" noChangeArrowheads="1" noTextEdit="1"/>
          </p:cNvSpPr>
          <p:nvPr>
            <p:ph type="sldImg" idx="2"/>
          </p:nvPr>
        </p:nvSpPr>
        <p:spPr bwMode="auto">
          <a:xfrm>
            <a:off x="1020763" y="711200"/>
            <a:ext cx="4738687" cy="3554413"/>
          </a:xfrm>
          <a:prstGeom prst="rect">
            <a:avLst/>
          </a:prstGeom>
          <a:noFill/>
          <a:ln w="9525">
            <a:solidFill>
              <a:srgbClr val="000000"/>
            </a:solidFill>
            <a:miter lim="800000"/>
            <a:headEnd/>
            <a:tailEnd/>
          </a:ln>
        </p:spPr>
      </p:sp>
      <p:sp>
        <p:nvSpPr>
          <p:cNvPr id="330757" name="Rectangle 5"/>
          <p:cNvSpPr>
            <a:spLocks noGrp="1" noChangeArrowheads="1"/>
          </p:cNvSpPr>
          <p:nvPr>
            <p:ph type="body" sz="quarter" idx="3"/>
          </p:nvPr>
        </p:nvSpPr>
        <p:spPr bwMode="auto">
          <a:xfrm>
            <a:off x="678177" y="4501813"/>
            <a:ext cx="5422272" cy="4265688"/>
          </a:xfrm>
          <a:prstGeom prst="rect">
            <a:avLst/>
          </a:prstGeom>
          <a:noFill/>
          <a:ln w="9525">
            <a:noFill/>
            <a:miter lim="800000"/>
            <a:headEnd/>
            <a:tailEnd/>
          </a:ln>
          <a:effectLst/>
        </p:spPr>
        <p:txBody>
          <a:bodyPr vert="horz" wrap="square" lIns="89520" tIns="44760" rIns="89520" bIns="44760" numCol="1" anchor="t" anchorCtr="0" compatLnSpc="1">
            <a:prstTxWarp prst="textNoShape">
              <a:avLst/>
            </a:prstTxWarp>
          </a:bodyPr>
          <a:lstStyle/>
          <a:p>
            <a:pPr lvl="0"/>
            <a:r>
              <a:rPr lang="pt-PT" noProof="0"/>
              <a:t>Click to edit Master text styles</a:t>
            </a:r>
          </a:p>
          <a:p>
            <a:pPr lvl="1"/>
            <a:r>
              <a:rPr lang="pt-PT" noProof="0"/>
              <a:t>Second level</a:t>
            </a:r>
          </a:p>
          <a:p>
            <a:pPr lvl="2"/>
            <a:r>
              <a:rPr lang="pt-PT" noProof="0"/>
              <a:t>Third level</a:t>
            </a:r>
          </a:p>
          <a:p>
            <a:pPr lvl="3"/>
            <a:r>
              <a:rPr lang="pt-PT" noProof="0"/>
              <a:t>Fourth level</a:t>
            </a:r>
          </a:p>
          <a:p>
            <a:pPr lvl="4"/>
            <a:r>
              <a:rPr lang="pt-PT" noProof="0"/>
              <a:t>Fifth level</a:t>
            </a:r>
          </a:p>
        </p:txBody>
      </p:sp>
      <p:sp>
        <p:nvSpPr>
          <p:cNvPr id="330758" name="Rectangle 6"/>
          <p:cNvSpPr>
            <a:spLocks noGrp="1" noChangeArrowheads="1"/>
          </p:cNvSpPr>
          <p:nvPr>
            <p:ph type="ftr" sz="quarter" idx="4"/>
          </p:nvPr>
        </p:nvSpPr>
        <p:spPr bwMode="auto">
          <a:xfrm>
            <a:off x="1" y="9003627"/>
            <a:ext cx="2937195" cy="473794"/>
          </a:xfrm>
          <a:prstGeom prst="rect">
            <a:avLst/>
          </a:prstGeom>
          <a:noFill/>
          <a:ln w="9525">
            <a:noFill/>
            <a:miter lim="800000"/>
            <a:headEnd/>
            <a:tailEnd/>
          </a:ln>
          <a:effectLst/>
        </p:spPr>
        <p:txBody>
          <a:bodyPr vert="horz" wrap="square" lIns="89520" tIns="44760" rIns="89520" bIns="44760" numCol="1" anchor="b" anchorCtr="0" compatLnSpc="1">
            <a:prstTxWarp prst="textNoShape">
              <a:avLst/>
            </a:prstTxWarp>
          </a:bodyPr>
          <a:lstStyle>
            <a:lvl1pPr>
              <a:defRPr sz="1200" smtClean="0"/>
            </a:lvl1pPr>
          </a:lstStyle>
          <a:p>
            <a:pPr>
              <a:defRPr/>
            </a:pPr>
            <a:r>
              <a:rPr lang="pt-PT"/>
              <a:t>Bioética e ecologia</a:t>
            </a:r>
          </a:p>
        </p:txBody>
      </p:sp>
      <p:sp>
        <p:nvSpPr>
          <p:cNvPr id="330759" name="Rectangle 7"/>
          <p:cNvSpPr>
            <a:spLocks noGrp="1" noChangeArrowheads="1"/>
          </p:cNvSpPr>
          <p:nvPr>
            <p:ph type="sldNum" sz="quarter" idx="5"/>
          </p:nvPr>
        </p:nvSpPr>
        <p:spPr bwMode="auto">
          <a:xfrm>
            <a:off x="3839861" y="9003627"/>
            <a:ext cx="2937195" cy="473794"/>
          </a:xfrm>
          <a:prstGeom prst="rect">
            <a:avLst/>
          </a:prstGeom>
          <a:noFill/>
          <a:ln w="9525">
            <a:noFill/>
            <a:miter lim="800000"/>
            <a:headEnd/>
            <a:tailEnd/>
          </a:ln>
          <a:effectLst/>
        </p:spPr>
        <p:txBody>
          <a:bodyPr vert="horz" wrap="square" lIns="89520" tIns="44760" rIns="89520" bIns="44760" numCol="1" anchor="b" anchorCtr="0" compatLnSpc="1">
            <a:prstTxWarp prst="textNoShape">
              <a:avLst/>
            </a:prstTxWarp>
          </a:bodyPr>
          <a:lstStyle>
            <a:lvl1pPr algn="r">
              <a:defRPr sz="1200" smtClean="0"/>
            </a:lvl1pPr>
          </a:lstStyle>
          <a:p>
            <a:pPr>
              <a:defRPr/>
            </a:pPr>
            <a:fld id="{05EC268E-E68A-48B0-9C38-DF5D545856A0}" type="slidenum">
              <a:rPr lang="pt-PT"/>
              <a:pPr>
                <a:defRPr/>
              </a:pPr>
              <a:t>‹nº›</a:t>
            </a:fld>
            <a:endParaRPr lang="pt-PT"/>
          </a:p>
        </p:txBody>
      </p:sp>
    </p:spTree>
    <p:extLst>
      <p:ext uri="{BB962C8B-B14F-4D97-AF65-F5344CB8AC3E}">
        <p14:creationId xmlns:p14="http://schemas.microsoft.com/office/powerpoint/2010/main" val="4053319700"/>
      </p:ext>
    </p:extLst>
  </p:cSld>
  <p:clrMap bg1="lt1" tx1="dk1" bg2="lt2" tx2="dk2" accent1="accent1" accent2="accent2" accent3="accent3" accent4="accent4" accent5="accent5" accent6="accent6" hlink="hlink" folHlink="folHlink"/>
  <p:hf sldNum="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a:t>Clique para editar o estilo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Faça clique para editar o estilo</a:t>
            </a:r>
          </a:p>
        </p:txBody>
      </p:sp>
      <p:sp>
        <p:nvSpPr>
          <p:cNvPr id="4" name="Marcador de Posição da Data 3"/>
          <p:cNvSpPr>
            <a:spLocks noGrp="1"/>
          </p:cNvSpPr>
          <p:nvPr>
            <p:ph type="dt" sz="half" idx="10"/>
          </p:nvPr>
        </p:nvSpPr>
        <p:spPr/>
        <p:txBody>
          <a:bodyPr/>
          <a:lstStyle/>
          <a:p>
            <a:fld id="{20AD001D-5C85-45B8-AD92-6BE41784CEA2}" type="datetimeFigureOut">
              <a:rPr lang="pt-PT" smtClean="0">
                <a:solidFill>
                  <a:prstClr val="black">
                    <a:tint val="75000"/>
                  </a:prstClr>
                </a:solidFill>
              </a:rPr>
              <a:pPr/>
              <a:t>11/09/2025</a:t>
            </a:fld>
            <a:endParaRPr lang="pt-PT">
              <a:solidFill>
                <a:prstClr val="black">
                  <a:tint val="75000"/>
                </a:prstClr>
              </a:solidFill>
            </a:endParaRPr>
          </a:p>
        </p:txBody>
      </p:sp>
      <p:sp>
        <p:nvSpPr>
          <p:cNvPr id="5" name="Marcador de Posição do Rodapé 4"/>
          <p:cNvSpPr>
            <a:spLocks noGrp="1"/>
          </p:cNvSpPr>
          <p:nvPr>
            <p:ph type="ftr" sz="quarter" idx="11"/>
          </p:nvPr>
        </p:nvSpPr>
        <p:spPr/>
        <p:txBody>
          <a:bodyPr/>
          <a:lstStyle/>
          <a:p>
            <a:endParaRPr lang="pt-PT">
              <a:solidFill>
                <a:prstClr val="black">
                  <a:tint val="75000"/>
                </a:prstClr>
              </a:solidFill>
            </a:endParaRPr>
          </a:p>
        </p:txBody>
      </p:sp>
      <p:sp>
        <p:nvSpPr>
          <p:cNvPr id="6" name="Marcador de Posição do Número do Diapositivo 5"/>
          <p:cNvSpPr>
            <a:spLocks noGrp="1"/>
          </p:cNvSpPr>
          <p:nvPr>
            <p:ph type="sldNum" sz="quarter" idx="12"/>
          </p:nvPr>
        </p:nvSpPr>
        <p:spPr/>
        <p:txBody>
          <a:bodyPr/>
          <a:lstStyle/>
          <a:p>
            <a:fld id="{C90D4CD7-4111-48E0-AEAB-18BF70646682}" type="slidenum">
              <a:rPr lang="pt-PT" smtClean="0">
                <a:solidFill>
                  <a:prstClr val="black">
                    <a:tint val="75000"/>
                  </a:prstClr>
                </a:solidFill>
              </a:rPr>
              <a:pPr/>
              <a:t>‹nº›</a:t>
            </a:fld>
            <a:endParaRPr lang="pt-PT">
              <a:solidFill>
                <a:prstClr val="black">
                  <a:tint val="75000"/>
                </a:prstClr>
              </a:solidFill>
            </a:endParaRPr>
          </a:p>
        </p:txBody>
      </p:sp>
    </p:spTree>
    <p:extLst>
      <p:ext uri="{BB962C8B-B14F-4D97-AF65-F5344CB8AC3E}">
        <p14:creationId xmlns:p14="http://schemas.microsoft.com/office/powerpoint/2010/main" val="225463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20AD001D-5C85-45B8-AD92-6BE41784CEA2}" type="datetimeFigureOut">
              <a:rPr lang="pt-PT" smtClean="0">
                <a:solidFill>
                  <a:prstClr val="black">
                    <a:tint val="75000"/>
                  </a:prstClr>
                </a:solidFill>
              </a:rPr>
              <a:pPr/>
              <a:t>11/09/2025</a:t>
            </a:fld>
            <a:endParaRPr lang="pt-PT">
              <a:solidFill>
                <a:prstClr val="black">
                  <a:tint val="75000"/>
                </a:prstClr>
              </a:solidFill>
            </a:endParaRPr>
          </a:p>
        </p:txBody>
      </p:sp>
      <p:sp>
        <p:nvSpPr>
          <p:cNvPr id="5" name="Marcador de Posição do Rodapé 4"/>
          <p:cNvSpPr>
            <a:spLocks noGrp="1"/>
          </p:cNvSpPr>
          <p:nvPr>
            <p:ph type="ftr" sz="quarter" idx="11"/>
          </p:nvPr>
        </p:nvSpPr>
        <p:spPr/>
        <p:txBody>
          <a:bodyPr/>
          <a:lstStyle/>
          <a:p>
            <a:endParaRPr lang="pt-PT">
              <a:solidFill>
                <a:prstClr val="black">
                  <a:tint val="75000"/>
                </a:prstClr>
              </a:solidFill>
            </a:endParaRPr>
          </a:p>
        </p:txBody>
      </p:sp>
      <p:sp>
        <p:nvSpPr>
          <p:cNvPr id="6" name="Marcador de Posição do Número do Diapositivo 5"/>
          <p:cNvSpPr>
            <a:spLocks noGrp="1"/>
          </p:cNvSpPr>
          <p:nvPr>
            <p:ph type="sldNum" sz="quarter" idx="12"/>
          </p:nvPr>
        </p:nvSpPr>
        <p:spPr/>
        <p:txBody>
          <a:bodyPr/>
          <a:lstStyle/>
          <a:p>
            <a:fld id="{C90D4CD7-4111-48E0-AEAB-18BF70646682}" type="slidenum">
              <a:rPr lang="pt-PT" smtClean="0">
                <a:solidFill>
                  <a:prstClr val="black">
                    <a:tint val="75000"/>
                  </a:prstClr>
                </a:solidFill>
              </a:rPr>
              <a:pPr/>
              <a:t>‹nº›</a:t>
            </a:fld>
            <a:endParaRPr lang="pt-PT">
              <a:solidFill>
                <a:prstClr val="black">
                  <a:tint val="75000"/>
                </a:prstClr>
              </a:solidFill>
            </a:endParaRPr>
          </a:p>
        </p:txBody>
      </p:sp>
    </p:spTree>
    <p:extLst>
      <p:ext uri="{BB962C8B-B14F-4D97-AF65-F5344CB8AC3E}">
        <p14:creationId xmlns:p14="http://schemas.microsoft.com/office/powerpoint/2010/main" val="3504590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20AD001D-5C85-45B8-AD92-6BE41784CEA2}" type="datetimeFigureOut">
              <a:rPr lang="pt-PT" smtClean="0">
                <a:solidFill>
                  <a:prstClr val="black">
                    <a:tint val="75000"/>
                  </a:prstClr>
                </a:solidFill>
              </a:rPr>
              <a:pPr/>
              <a:t>11/09/2025</a:t>
            </a:fld>
            <a:endParaRPr lang="pt-PT">
              <a:solidFill>
                <a:prstClr val="black">
                  <a:tint val="75000"/>
                </a:prstClr>
              </a:solidFill>
            </a:endParaRPr>
          </a:p>
        </p:txBody>
      </p:sp>
      <p:sp>
        <p:nvSpPr>
          <p:cNvPr id="5" name="Marcador de Posição do Rodapé 4"/>
          <p:cNvSpPr>
            <a:spLocks noGrp="1"/>
          </p:cNvSpPr>
          <p:nvPr>
            <p:ph type="ftr" sz="quarter" idx="11"/>
          </p:nvPr>
        </p:nvSpPr>
        <p:spPr/>
        <p:txBody>
          <a:bodyPr/>
          <a:lstStyle/>
          <a:p>
            <a:endParaRPr lang="pt-PT">
              <a:solidFill>
                <a:prstClr val="black">
                  <a:tint val="75000"/>
                </a:prstClr>
              </a:solidFill>
            </a:endParaRPr>
          </a:p>
        </p:txBody>
      </p:sp>
      <p:sp>
        <p:nvSpPr>
          <p:cNvPr id="6" name="Marcador de Posição do Número do Diapositivo 5"/>
          <p:cNvSpPr>
            <a:spLocks noGrp="1"/>
          </p:cNvSpPr>
          <p:nvPr>
            <p:ph type="sldNum" sz="quarter" idx="12"/>
          </p:nvPr>
        </p:nvSpPr>
        <p:spPr/>
        <p:txBody>
          <a:bodyPr/>
          <a:lstStyle/>
          <a:p>
            <a:fld id="{C90D4CD7-4111-48E0-AEAB-18BF70646682}" type="slidenum">
              <a:rPr lang="pt-PT" smtClean="0">
                <a:solidFill>
                  <a:prstClr val="black">
                    <a:tint val="75000"/>
                  </a:prstClr>
                </a:solidFill>
              </a:rPr>
              <a:pPr/>
              <a:t>‹nº›</a:t>
            </a:fld>
            <a:endParaRPr lang="pt-PT">
              <a:solidFill>
                <a:prstClr val="black">
                  <a:tint val="75000"/>
                </a:prstClr>
              </a:solidFill>
            </a:endParaRPr>
          </a:p>
        </p:txBody>
      </p:sp>
    </p:spTree>
    <p:extLst>
      <p:ext uri="{BB962C8B-B14F-4D97-AF65-F5344CB8AC3E}">
        <p14:creationId xmlns:p14="http://schemas.microsoft.com/office/powerpoint/2010/main" val="2983729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20AD001D-5C85-45B8-AD92-6BE41784CEA2}" type="datetimeFigureOut">
              <a:rPr lang="pt-PT" smtClean="0">
                <a:solidFill>
                  <a:prstClr val="black">
                    <a:tint val="75000"/>
                  </a:prstClr>
                </a:solidFill>
              </a:rPr>
              <a:pPr/>
              <a:t>11/09/2025</a:t>
            </a:fld>
            <a:endParaRPr lang="pt-PT">
              <a:solidFill>
                <a:prstClr val="black">
                  <a:tint val="75000"/>
                </a:prstClr>
              </a:solidFill>
            </a:endParaRPr>
          </a:p>
        </p:txBody>
      </p:sp>
      <p:sp>
        <p:nvSpPr>
          <p:cNvPr id="5" name="Marcador de Posição do Rodapé 4"/>
          <p:cNvSpPr>
            <a:spLocks noGrp="1"/>
          </p:cNvSpPr>
          <p:nvPr>
            <p:ph type="ftr" sz="quarter" idx="11"/>
          </p:nvPr>
        </p:nvSpPr>
        <p:spPr/>
        <p:txBody>
          <a:bodyPr/>
          <a:lstStyle/>
          <a:p>
            <a:endParaRPr lang="pt-PT">
              <a:solidFill>
                <a:prstClr val="black">
                  <a:tint val="75000"/>
                </a:prstClr>
              </a:solidFill>
            </a:endParaRPr>
          </a:p>
        </p:txBody>
      </p:sp>
      <p:sp>
        <p:nvSpPr>
          <p:cNvPr id="6" name="Marcador de Posição do Número do Diapositivo 5"/>
          <p:cNvSpPr>
            <a:spLocks noGrp="1"/>
          </p:cNvSpPr>
          <p:nvPr>
            <p:ph type="sldNum" sz="quarter" idx="12"/>
          </p:nvPr>
        </p:nvSpPr>
        <p:spPr/>
        <p:txBody>
          <a:bodyPr/>
          <a:lstStyle/>
          <a:p>
            <a:fld id="{C90D4CD7-4111-48E0-AEAB-18BF70646682}" type="slidenum">
              <a:rPr lang="pt-PT" smtClean="0">
                <a:solidFill>
                  <a:prstClr val="black">
                    <a:tint val="75000"/>
                  </a:prstClr>
                </a:solidFill>
              </a:rPr>
              <a:pPr/>
              <a:t>‹nº›</a:t>
            </a:fld>
            <a:endParaRPr lang="pt-PT">
              <a:solidFill>
                <a:prstClr val="black">
                  <a:tint val="75000"/>
                </a:prstClr>
              </a:solidFill>
            </a:endParaRPr>
          </a:p>
        </p:txBody>
      </p:sp>
    </p:spTree>
    <p:extLst>
      <p:ext uri="{BB962C8B-B14F-4D97-AF65-F5344CB8AC3E}">
        <p14:creationId xmlns:p14="http://schemas.microsoft.com/office/powerpoint/2010/main" val="3054332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p:txBody>
          <a:bodyPr/>
          <a:lstStyle/>
          <a:p>
            <a:fld id="{20AD001D-5C85-45B8-AD92-6BE41784CEA2}" type="datetimeFigureOut">
              <a:rPr lang="pt-PT" smtClean="0">
                <a:solidFill>
                  <a:prstClr val="black">
                    <a:tint val="75000"/>
                  </a:prstClr>
                </a:solidFill>
              </a:rPr>
              <a:pPr/>
              <a:t>11/09/2025</a:t>
            </a:fld>
            <a:endParaRPr lang="pt-PT">
              <a:solidFill>
                <a:prstClr val="black">
                  <a:tint val="75000"/>
                </a:prstClr>
              </a:solidFill>
            </a:endParaRPr>
          </a:p>
        </p:txBody>
      </p:sp>
      <p:sp>
        <p:nvSpPr>
          <p:cNvPr id="5" name="Marcador de Posição do Rodapé 4"/>
          <p:cNvSpPr>
            <a:spLocks noGrp="1"/>
          </p:cNvSpPr>
          <p:nvPr>
            <p:ph type="ftr" sz="quarter" idx="11"/>
          </p:nvPr>
        </p:nvSpPr>
        <p:spPr/>
        <p:txBody>
          <a:bodyPr/>
          <a:lstStyle/>
          <a:p>
            <a:endParaRPr lang="pt-PT">
              <a:solidFill>
                <a:prstClr val="black">
                  <a:tint val="75000"/>
                </a:prstClr>
              </a:solidFill>
            </a:endParaRPr>
          </a:p>
        </p:txBody>
      </p:sp>
      <p:sp>
        <p:nvSpPr>
          <p:cNvPr id="6" name="Marcador de Posição do Número do Diapositivo 5"/>
          <p:cNvSpPr>
            <a:spLocks noGrp="1"/>
          </p:cNvSpPr>
          <p:nvPr>
            <p:ph type="sldNum" sz="quarter" idx="12"/>
          </p:nvPr>
        </p:nvSpPr>
        <p:spPr/>
        <p:txBody>
          <a:bodyPr/>
          <a:lstStyle/>
          <a:p>
            <a:fld id="{C90D4CD7-4111-48E0-AEAB-18BF70646682}" type="slidenum">
              <a:rPr lang="pt-PT" smtClean="0">
                <a:solidFill>
                  <a:prstClr val="black">
                    <a:tint val="75000"/>
                  </a:prstClr>
                </a:solidFill>
              </a:rPr>
              <a:pPr/>
              <a:t>‹nº›</a:t>
            </a:fld>
            <a:endParaRPr lang="pt-PT">
              <a:solidFill>
                <a:prstClr val="black">
                  <a:tint val="75000"/>
                </a:prstClr>
              </a:solidFill>
            </a:endParaRPr>
          </a:p>
        </p:txBody>
      </p:sp>
    </p:spTree>
    <p:extLst>
      <p:ext uri="{BB962C8B-B14F-4D97-AF65-F5344CB8AC3E}">
        <p14:creationId xmlns:p14="http://schemas.microsoft.com/office/powerpoint/2010/main" val="1079734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20AD001D-5C85-45B8-AD92-6BE41784CEA2}" type="datetimeFigureOut">
              <a:rPr lang="pt-PT" smtClean="0">
                <a:solidFill>
                  <a:prstClr val="black">
                    <a:tint val="75000"/>
                  </a:prstClr>
                </a:solidFill>
              </a:rPr>
              <a:pPr/>
              <a:t>11/09/2025</a:t>
            </a:fld>
            <a:endParaRPr lang="pt-PT">
              <a:solidFill>
                <a:prstClr val="black">
                  <a:tint val="75000"/>
                </a:prstClr>
              </a:solidFill>
            </a:endParaRPr>
          </a:p>
        </p:txBody>
      </p:sp>
      <p:sp>
        <p:nvSpPr>
          <p:cNvPr id="6" name="Marcador de Posição do Rodapé 5"/>
          <p:cNvSpPr>
            <a:spLocks noGrp="1"/>
          </p:cNvSpPr>
          <p:nvPr>
            <p:ph type="ftr" sz="quarter" idx="11"/>
          </p:nvPr>
        </p:nvSpPr>
        <p:spPr/>
        <p:txBody>
          <a:bodyPr/>
          <a:lstStyle/>
          <a:p>
            <a:endParaRPr lang="pt-PT">
              <a:solidFill>
                <a:prstClr val="black">
                  <a:tint val="75000"/>
                </a:prstClr>
              </a:solidFill>
            </a:endParaRPr>
          </a:p>
        </p:txBody>
      </p:sp>
      <p:sp>
        <p:nvSpPr>
          <p:cNvPr id="7" name="Marcador de Posição do Número do Diapositivo 6"/>
          <p:cNvSpPr>
            <a:spLocks noGrp="1"/>
          </p:cNvSpPr>
          <p:nvPr>
            <p:ph type="sldNum" sz="quarter" idx="12"/>
          </p:nvPr>
        </p:nvSpPr>
        <p:spPr/>
        <p:txBody>
          <a:bodyPr/>
          <a:lstStyle/>
          <a:p>
            <a:fld id="{C90D4CD7-4111-48E0-AEAB-18BF70646682}" type="slidenum">
              <a:rPr lang="pt-PT" smtClean="0">
                <a:solidFill>
                  <a:prstClr val="black">
                    <a:tint val="75000"/>
                  </a:prstClr>
                </a:solidFill>
              </a:rPr>
              <a:pPr/>
              <a:t>‹nº›</a:t>
            </a:fld>
            <a:endParaRPr lang="pt-PT">
              <a:solidFill>
                <a:prstClr val="black">
                  <a:tint val="75000"/>
                </a:prstClr>
              </a:solidFill>
            </a:endParaRPr>
          </a:p>
        </p:txBody>
      </p:sp>
    </p:spTree>
    <p:extLst>
      <p:ext uri="{BB962C8B-B14F-4D97-AF65-F5344CB8AC3E}">
        <p14:creationId xmlns:p14="http://schemas.microsoft.com/office/powerpoint/2010/main" val="3306006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a:t>Clique para editar o estilo</a:t>
            </a:r>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20AD001D-5C85-45B8-AD92-6BE41784CEA2}" type="datetimeFigureOut">
              <a:rPr lang="pt-PT" smtClean="0">
                <a:solidFill>
                  <a:prstClr val="black">
                    <a:tint val="75000"/>
                  </a:prstClr>
                </a:solidFill>
              </a:rPr>
              <a:pPr/>
              <a:t>11/09/2025</a:t>
            </a:fld>
            <a:endParaRPr lang="pt-PT">
              <a:solidFill>
                <a:prstClr val="black">
                  <a:tint val="75000"/>
                </a:prstClr>
              </a:solidFill>
            </a:endParaRPr>
          </a:p>
        </p:txBody>
      </p:sp>
      <p:sp>
        <p:nvSpPr>
          <p:cNvPr id="8" name="Marcador de Posição do Rodapé 7"/>
          <p:cNvSpPr>
            <a:spLocks noGrp="1"/>
          </p:cNvSpPr>
          <p:nvPr>
            <p:ph type="ftr" sz="quarter" idx="11"/>
          </p:nvPr>
        </p:nvSpPr>
        <p:spPr/>
        <p:txBody>
          <a:bodyPr/>
          <a:lstStyle/>
          <a:p>
            <a:endParaRPr lang="pt-PT">
              <a:solidFill>
                <a:prstClr val="black">
                  <a:tint val="75000"/>
                </a:prstClr>
              </a:solidFill>
            </a:endParaRPr>
          </a:p>
        </p:txBody>
      </p:sp>
      <p:sp>
        <p:nvSpPr>
          <p:cNvPr id="9" name="Marcador de Posição do Número do Diapositivo 8"/>
          <p:cNvSpPr>
            <a:spLocks noGrp="1"/>
          </p:cNvSpPr>
          <p:nvPr>
            <p:ph type="sldNum" sz="quarter" idx="12"/>
          </p:nvPr>
        </p:nvSpPr>
        <p:spPr/>
        <p:txBody>
          <a:bodyPr/>
          <a:lstStyle/>
          <a:p>
            <a:fld id="{C90D4CD7-4111-48E0-AEAB-18BF70646682}" type="slidenum">
              <a:rPr lang="pt-PT" smtClean="0">
                <a:solidFill>
                  <a:prstClr val="black">
                    <a:tint val="75000"/>
                  </a:prstClr>
                </a:solidFill>
              </a:rPr>
              <a:pPr/>
              <a:t>‹nº›</a:t>
            </a:fld>
            <a:endParaRPr lang="pt-PT">
              <a:solidFill>
                <a:prstClr val="black">
                  <a:tint val="75000"/>
                </a:prstClr>
              </a:solidFill>
            </a:endParaRPr>
          </a:p>
        </p:txBody>
      </p:sp>
    </p:spTree>
    <p:extLst>
      <p:ext uri="{BB962C8B-B14F-4D97-AF65-F5344CB8AC3E}">
        <p14:creationId xmlns:p14="http://schemas.microsoft.com/office/powerpoint/2010/main" val="1309739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p:txBody>
          <a:bodyPr/>
          <a:lstStyle/>
          <a:p>
            <a:fld id="{20AD001D-5C85-45B8-AD92-6BE41784CEA2}" type="datetimeFigureOut">
              <a:rPr lang="pt-PT" smtClean="0">
                <a:solidFill>
                  <a:prstClr val="black">
                    <a:tint val="75000"/>
                  </a:prstClr>
                </a:solidFill>
              </a:rPr>
              <a:pPr/>
              <a:t>11/09/2025</a:t>
            </a:fld>
            <a:endParaRPr lang="pt-PT">
              <a:solidFill>
                <a:prstClr val="black">
                  <a:tint val="75000"/>
                </a:prstClr>
              </a:solidFill>
            </a:endParaRPr>
          </a:p>
        </p:txBody>
      </p:sp>
      <p:sp>
        <p:nvSpPr>
          <p:cNvPr id="4" name="Marcador de Posição do Rodapé 3"/>
          <p:cNvSpPr>
            <a:spLocks noGrp="1"/>
          </p:cNvSpPr>
          <p:nvPr>
            <p:ph type="ftr" sz="quarter" idx="11"/>
          </p:nvPr>
        </p:nvSpPr>
        <p:spPr/>
        <p:txBody>
          <a:bodyPr/>
          <a:lstStyle/>
          <a:p>
            <a:endParaRPr lang="pt-PT">
              <a:solidFill>
                <a:prstClr val="black">
                  <a:tint val="75000"/>
                </a:prstClr>
              </a:solidFill>
            </a:endParaRPr>
          </a:p>
        </p:txBody>
      </p:sp>
      <p:sp>
        <p:nvSpPr>
          <p:cNvPr id="5" name="Marcador de Posição do Número do Diapositivo 4"/>
          <p:cNvSpPr>
            <a:spLocks noGrp="1"/>
          </p:cNvSpPr>
          <p:nvPr>
            <p:ph type="sldNum" sz="quarter" idx="12"/>
          </p:nvPr>
        </p:nvSpPr>
        <p:spPr/>
        <p:txBody>
          <a:bodyPr/>
          <a:lstStyle/>
          <a:p>
            <a:fld id="{C90D4CD7-4111-48E0-AEAB-18BF70646682}" type="slidenum">
              <a:rPr lang="pt-PT" smtClean="0">
                <a:solidFill>
                  <a:prstClr val="black">
                    <a:tint val="75000"/>
                  </a:prstClr>
                </a:solidFill>
              </a:rPr>
              <a:pPr/>
              <a:t>‹nº›</a:t>
            </a:fld>
            <a:endParaRPr lang="pt-PT">
              <a:solidFill>
                <a:prstClr val="black">
                  <a:tint val="75000"/>
                </a:prstClr>
              </a:solidFill>
            </a:endParaRPr>
          </a:p>
        </p:txBody>
      </p:sp>
    </p:spTree>
    <p:extLst>
      <p:ext uri="{BB962C8B-B14F-4D97-AF65-F5344CB8AC3E}">
        <p14:creationId xmlns:p14="http://schemas.microsoft.com/office/powerpoint/2010/main" val="1973050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20AD001D-5C85-45B8-AD92-6BE41784CEA2}" type="datetimeFigureOut">
              <a:rPr lang="pt-PT" smtClean="0">
                <a:solidFill>
                  <a:prstClr val="black">
                    <a:tint val="75000"/>
                  </a:prstClr>
                </a:solidFill>
              </a:rPr>
              <a:pPr/>
              <a:t>11/09/2025</a:t>
            </a:fld>
            <a:endParaRPr lang="pt-PT">
              <a:solidFill>
                <a:prstClr val="black">
                  <a:tint val="75000"/>
                </a:prstClr>
              </a:solidFill>
            </a:endParaRPr>
          </a:p>
        </p:txBody>
      </p:sp>
      <p:sp>
        <p:nvSpPr>
          <p:cNvPr id="3" name="Marcador de Posição do Rodapé 2"/>
          <p:cNvSpPr>
            <a:spLocks noGrp="1"/>
          </p:cNvSpPr>
          <p:nvPr>
            <p:ph type="ftr" sz="quarter" idx="11"/>
          </p:nvPr>
        </p:nvSpPr>
        <p:spPr/>
        <p:txBody>
          <a:bodyPr/>
          <a:lstStyle/>
          <a:p>
            <a:endParaRPr lang="pt-PT">
              <a:solidFill>
                <a:prstClr val="black">
                  <a:tint val="75000"/>
                </a:prstClr>
              </a:solidFill>
            </a:endParaRPr>
          </a:p>
        </p:txBody>
      </p:sp>
      <p:sp>
        <p:nvSpPr>
          <p:cNvPr id="4" name="Marcador de Posição do Número do Diapositivo 3"/>
          <p:cNvSpPr>
            <a:spLocks noGrp="1"/>
          </p:cNvSpPr>
          <p:nvPr>
            <p:ph type="sldNum" sz="quarter" idx="12"/>
          </p:nvPr>
        </p:nvSpPr>
        <p:spPr/>
        <p:txBody>
          <a:bodyPr/>
          <a:lstStyle/>
          <a:p>
            <a:fld id="{C90D4CD7-4111-48E0-AEAB-18BF70646682}" type="slidenum">
              <a:rPr lang="pt-PT" smtClean="0">
                <a:solidFill>
                  <a:prstClr val="black">
                    <a:tint val="75000"/>
                  </a:prstClr>
                </a:solidFill>
              </a:rPr>
              <a:pPr/>
              <a:t>‹nº›</a:t>
            </a:fld>
            <a:endParaRPr lang="pt-PT">
              <a:solidFill>
                <a:prstClr val="black">
                  <a:tint val="75000"/>
                </a:prstClr>
              </a:solidFill>
            </a:endParaRPr>
          </a:p>
        </p:txBody>
      </p:sp>
    </p:spTree>
    <p:extLst>
      <p:ext uri="{BB962C8B-B14F-4D97-AF65-F5344CB8AC3E}">
        <p14:creationId xmlns:p14="http://schemas.microsoft.com/office/powerpoint/2010/main" val="3509931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20AD001D-5C85-45B8-AD92-6BE41784CEA2}" type="datetimeFigureOut">
              <a:rPr lang="pt-PT" smtClean="0">
                <a:solidFill>
                  <a:prstClr val="black">
                    <a:tint val="75000"/>
                  </a:prstClr>
                </a:solidFill>
              </a:rPr>
              <a:pPr/>
              <a:t>11/09/2025</a:t>
            </a:fld>
            <a:endParaRPr lang="pt-PT">
              <a:solidFill>
                <a:prstClr val="black">
                  <a:tint val="75000"/>
                </a:prstClr>
              </a:solidFill>
            </a:endParaRPr>
          </a:p>
        </p:txBody>
      </p:sp>
      <p:sp>
        <p:nvSpPr>
          <p:cNvPr id="6" name="Marcador de Posição do Rodapé 5"/>
          <p:cNvSpPr>
            <a:spLocks noGrp="1"/>
          </p:cNvSpPr>
          <p:nvPr>
            <p:ph type="ftr" sz="quarter" idx="11"/>
          </p:nvPr>
        </p:nvSpPr>
        <p:spPr/>
        <p:txBody>
          <a:bodyPr/>
          <a:lstStyle/>
          <a:p>
            <a:endParaRPr lang="pt-PT">
              <a:solidFill>
                <a:prstClr val="black">
                  <a:tint val="75000"/>
                </a:prstClr>
              </a:solidFill>
            </a:endParaRPr>
          </a:p>
        </p:txBody>
      </p:sp>
      <p:sp>
        <p:nvSpPr>
          <p:cNvPr id="7" name="Marcador de Posição do Número do Diapositivo 6"/>
          <p:cNvSpPr>
            <a:spLocks noGrp="1"/>
          </p:cNvSpPr>
          <p:nvPr>
            <p:ph type="sldNum" sz="quarter" idx="12"/>
          </p:nvPr>
        </p:nvSpPr>
        <p:spPr/>
        <p:txBody>
          <a:bodyPr/>
          <a:lstStyle/>
          <a:p>
            <a:fld id="{C90D4CD7-4111-48E0-AEAB-18BF70646682}" type="slidenum">
              <a:rPr lang="pt-PT" smtClean="0">
                <a:solidFill>
                  <a:prstClr val="black">
                    <a:tint val="75000"/>
                  </a:prstClr>
                </a:solidFill>
              </a:rPr>
              <a:pPr/>
              <a:t>‹nº›</a:t>
            </a:fld>
            <a:endParaRPr lang="pt-PT">
              <a:solidFill>
                <a:prstClr val="black">
                  <a:tint val="75000"/>
                </a:prstClr>
              </a:solidFill>
            </a:endParaRPr>
          </a:p>
        </p:txBody>
      </p:sp>
    </p:spTree>
    <p:extLst>
      <p:ext uri="{BB962C8B-B14F-4D97-AF65-F5344CB8AC3E}">
        <p14:creationId xmlns:p14="http://schemas.microsoft.com/office/powerpoint/2010/main" val="3157216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20AD001D-5C85-45B8-AD92-6BE41784CEA2}" type="datetimeFigureOut">
              <a:rPr lang="pt-PT" smtClean="0">
                <a:solidFill>
                  <a:prstClr val="black">
                    <a:tint val="75000"/>
                  </a:prstClr>
                </a:solidFill>
              </a:rPr>
              <a:pPr/>
              <a:t>11/09/2025</a:t>
            </a:fld>
            <a:endParaRPr lang="pt-PT">
              <a:solidFill>
                <a:prstClr val="black">
                  <a:tint val="75000"/>
                </a:prstClr>
              </a:solidFill>
            </a:endParaRPr>
          </a:p>
        </p:txBody>
      </p:sp>
      <p:sp>
        <p:nvSpPr>
          <p:cNvPr id="6" name="Marcador de Posição do Rodapé 5"/>
          <p:cNvSpPr>
            <a:spLocks noGrp="1"/>
          </p:cNvSpPr>
          <p:nvPr>
            <p:ph type="ftr" sz="quarter" idx="11"/>
          </p:nvPr>
        </p:nvSpPr>
        <p:spPr/>
        <p:txBody>
          <a:bodyPr/>
          <a:lstStyle/>
          <a:p>
            <a:endParaRPr lang="pt-PT">
              <a:solidFill>
                <a:prstClr val="black">
                  <a:tint val="75000"/>
                </a:prstClr>
              </a:solidFill>
            </a:endParaRPr>
          </a:p>
        </p:txBody>
      </p:sp>
      <p:sp>
        <p:nvSpPr>
          <p:cNvPr id="7" name="Marcador de Posição do Número do Diapositivo 6"/>
          <p:cNvSpPr>
            <a:spLocks noGrp="1"/>
          </p:cNvSpPr>
          <p:nvPr>
            <p:ph type="sldNum" sz="quarter" idx="12"/>
          </p:nvPr>
        </p:nvSpPr>
        <p:spPr/>
        <p:txBody>
          <a:bodyPr/>
          <a:lstStyle/>
          <a:p>
            <a:fld id="{C90D4CD7-4111-48E0-AEAB-18BF70646682}" type="slidenum">
              <a:rPr lang="pt-PT" smtClean="0">
                <a:solidFill>
                  <a:prstClr val="black">
                    <a:tint val="75000"/>
                  </a:prstClr>
                </a:solidFill>
              </a:rPr>
              <a:pPr/>
              <a:t>‹nº›</a:t>
            </a:fld>
            <a:endParaRPr lang="pt-PT">
              <a:solidFill>
                <a:prstClr val="black">
                  <a:tint val="75000"/>
                </a:prstClr>
              </a:solidFill>
            </a:endParaRPr>
          </a:p>
        </p:txBody>
      </p:sp>
    </p:spTree>
    <p:extLst>
      <p:ext uri="{BB962C8B-B14F-4D97-AF65-F5344CB8AC3E}">
        <p14:creationId xmlns:p14="http://schemas.microsoft.com/office/powerpoint/2010/main" val="2148246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0AD001D-5C85-45B8-AD92-6BE41784CEA2}" type="datetimeFigureOut">
              <a:rPr lang="pt-PT" smtClean="0">
                <a:solidFill>
                  <a:prstClr val="black">
                    <a:tint val="75000"/>
                  </a:prstClr>
                </a:solidFill>
                <a:latin typeface="Calibri"/>
              </a:rPr>
              <a:pPr fontAlgn="auto">
                <a:spcBef>
                  <a:spcPts val="0"/>
                </a:spcBef>
                <a:spcAft>
                  <a:spcPts val="0"/>
                </a:spcAft>
              </a:pPr>
              <a:t>11/09/2025</a:t>
            </a:fld>
            <a:endParaRPr lang="pt-PT">
              <a:solidFill>
                <a:prstClr val="black">
                  <a:tint val="75000"/>
                </a:prstClr>
              </a:solidFill>
              <a:latin typeface="Calibri"/>
            </a:endParaRPr>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pt-PT">
              <a:solidFill>
                <a:prstClr val="black">
                  <a:tint val="75000"/>
                </a:prstClr>
              </a:solidFill>
              <a:latin typeface="Calibri"/>
            </a:endParaRPr>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90D4CD7-4111-48E0-AEAB-18BF70646682}" type="slidenum">
              <a:rPr lang="pt-PT" smtClean="0">
                <a:solidFill>
                  <a:prstClr val="black">
                    <a:tint val="75000"/>
                  </a:prstClr>
                </a:solidFill>
                <a:latin typeface="Calibri"/>
              </a:rPr>
              <a:pPr fontAlgn="auto">
                <a:spcBef>
                  <a:spcPts val="0"/>
                </a:spcBef>
                <a:spcAft>
                  <a:spcPts val="0"/>
                </a:spcAft>
              </a:pPr>
              <a:t>‹nº›</a:t>
            </a:fld>
            <a:endParaRPr lang="pt-PT">
              <a:solidFill>
                <a:prstClr val="black">
                  <a:tint val="75000"/>
                </a:prstClr>
              </a:solidFill>
              <a:latin typeface="Calibri"/>
            </a:endParaRPr>
          </a:p>
        </p:txBody>
      </p:sp>
    </p:spTree>
    <p:extLst>
      <p:ext uri="{BB962C8B-B14F-4D97-AF65-F5344CB8AC3E}">
        <p14:creationId xmlns:p14="http://schemas.microsoft.com/office/powerpoint/2010/main" val="330793836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www.utad.pt/od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3779912" y="2429203"/>
            <a:ext cx="5751000" cy="1200329"/>
          </a:xfrm>
          <a:prstGeom prst="rect">
            <a:avLst/>
          </a:prstGeom>
        </p:spPr>
        <p:txBody>
          <a:bodyPr wrap="square">
            <a:spAutoFit/>
          </a:bodyPr>
          <a:lstStyle/>
          <a:p>
            <a:endParaRPr lang="pt-PT" sz="2400" b="1" dirty="0">
              <a:solidFill>
                <a:schemeClr val="bg1"/>
              </a:solidFill>
            </a:endParaRPr>
          </a:p>
          <a:p>
            <a:r>
              <a:rPr lang="en-US" sz="2400" b="1" dirty="0">
                <a:solidFill>
                  <a:schemeClr val="bg1"/>
                </a:solidFill>
              </a:rPr>
              <a:t> “Best practices of Sustainability at our CGU member universities” 	</a:t>
            </a:r>
          </a:p>
        </p:txBody>
      </p:sp>
      <p:cxnSp>
        <p:nvCxnSpPr>
          <p:cNvPr id="4" name="Straight Connector 3"/>
          <p:cNvCxnSpPr/>
          <p:nvPr/>
        </p:nvCxnSpPr>
        <p:spPr>
          <a:xfrm>
            <a:off x="0" y="2708920"/>
            <a:ext cx="914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4149080"/>
            <a:ext cx="914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AutoShape 2" descr="https://intranet.porto.ucp.pt/MIVisual/images/GIB/GIB_logo_nega_pt.jpg"/>
          <p:cNvSpPr>
            <a:spLocks noChangeAspect="1" noChangeArrowheads="1"/>
          </p:cNvSpPr>
          <p:nvPr/>
        </p:nvSpPr>
        <p:spPr bwMode="auto">
          <a:xfrm>
            <a:off x="155575" y="-784225"/>
            <a:ext cx="6553200" cy="1647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pt-PT">
              <a:solidFill>
                <a:prstClr val="black"/>
              </a:solidFill>
              <a:latin typeface="Calibri"/>
            </a:endParaRPr>
          </a:p>
        </p:txBody>
      </p:sp>
      <p:sp>
        <p:nvSpPr>
          <p:cNvPr id="14" name="Rectangle 13"/>
          <p:cNvSpPr/>
          <p:nvPr/>
        </p:nvSpPr>
        <p:spPr>
          <a:xfrm>
            <a:off x="251521" y="4396228"/>
            <a:ext cx="7992888" cy="506292"/>
          </a:xfrm>
          <a:prstGeom prst="rect">
            <a:avLst/>
          </a:prstGeom>
        </p:spPr>
        <p:txBody>
          <a:bodyPr wrap="square">
            <a:spAutoFit/>
          </a:bodyPr>
          <a:lstStyle/>
          <a:p>
            <a:pPr algn="r" fontAlgn="auto">
              <a:lnSpc>
                <a:spcPct val="150000"/>
              </a:lnSpc>
              <a:spcBef>
                <a:spcPts val="0"/>
              </a:spcBef>
              <a:spcAft>
                <a:spcPts val="0"/>
              </a:spcAft>
            </a:pPr>
            <a:r>
              <a:rPr lang="pt-PT" sz="2000" b="1" dirty="0">
                <a:solidFill>
                  <a:prstClr val="white"/>
                </a:solidFill>
                <a:latin typeface="Calibri"/>
              </a:rPr>
              <a:t>Cristina Matos</a:t>
            </a:r>
          </a:p>
        </p:txBody>
      </p:sp>
      <p:pic>
        <p:nvPicPr>
          <p:cNvPr id="3" name="Imagem 2">
            <a:extLst>
              <a:ext uri="{FF2B5EF4-FFF2-40B4-BE49-F238E27FC236}">
                <a16:creationId xmlns:a16="http://schemas.microsoft.com/office/drawing/2014/main" id="{D6D06EA6-B63B-4CD2-B0F7-4D7D696AFBD8}"/>
              </a:ext>
            </a:extLst>
          </p:cNvPr>
          <p:cNvPicPr>
            <a:picLocks noChangeAspect="1"/>
          </p:cNvPicPr>
          <p:nvPr/>
        </p:nvPicPr>
        <p:blipFill>
          <a:blip r:embed="rId2"/>
          <a:stretch>
            <a:fillRect/>
          </a:stretch>
        </p:blipFill>
        <p:spPr>
          <a:xfrm>
            <a:off x="395536" y="4293096"/>
            <a:ext cx="1463190" cy="2382279"/>
          </a:xfrm>
          <a:prstGeom prst="rect">
            <a:avLst/>
          </a:prstGeom>
        </p:spPr>
      </p:pic>
      <p:pic>
        <p:nvPicPr>
          <p:cNvPr id="6" name="Imagem 5">
            <a:extLst>
              <a:ext uri="{FF2B5EF4-FFF2-40B4-BE49-F238E27FC236}">
                <a16:creationId xmlns:a16="http://schemas.microsoft.com/office/drawing/2014/main" id="{F16E66B0-90DA-48C7-98BE-7546F7291DE4}"/>
              </a:ext>
            </a:extLst>
          </p:cNvPr>
          <p:cNvPicPr>
            <a:picLocks noChangeAspect="1"/>
          </p:cNvPicPr>
          <p:nvPr/>
        </p:nvPicPr>
        <p:blipFill>
          <a:blip r:embed="rId3"/>
          <a:stretch>
            <a:fillRect/>
          </a:stretch>
        </p:blipFill>
        <p:spPr>
          <a:xfrm>
            <a:off x="823389" y="258858"/>
            <a:ext cx="7497221" cy="2067213"/>
          </a:xfrm>
          <a:prstGeom prst="rect">
            <a:avLst/>
          </a:prstGeom>
        </p:spPr>
      </p:pic>
    </p:spTree>
    <p:extLst>
      <p:ext uri="{BB962C8B-B14F-4D97-AF65-F5344CB8AC3E}">
        <p14:creationId xmlns:p14="http://schemas.microsoft.com/office/powerpoint/2010/main" val="3365638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9A995FB-C4A4-4BB2-A32B-EE9E30E2D937}"/>
              </a:ext>
            </a:extLst>
          </p:cNvPr>
          <p:cNvSpPr/>
          <p:nvPr/>
        </p:nvSpPr>
        <p:spPr>
          <a:xfrm>
            <a:off x="35496" y="908720"/>
            <a:ext cx="8928992" cy="2862322"/>
          </a:xfrm>
          <a:prstGeom prst="rect">
            <a:avLst/>
          </a:prstGeom>
        </p:spPr>
        <p:txBody>
          <a:bodyPr wrap="square">
            <a:spAutoFit/>
          </a:bodyPr>
          <a:lstStyle/>
          <a:p>
            <a:r>
              <a:rPr lang="en-US" b="1" dirty="0">
                <a:solidFill>
                  <a:schemeClr val="accent3"/>
                </a:solidFill>
              </a:rPr>
              <a:t>🌱 Campus Operations (</a:t>
            </a:r>
            <a:r>
              <a:rPr lang="en-US" b="1" u="sng" dirty="0">
                <a:solidFill>
                  <a:schemeClr val="accent3"/>
                </a:solidFill>
              </a:rPr>
              <a:t>included in ISO 14001 and 50001 UTAD’s Certification</a:t>
            </a:r>
            <a:r>
              <a:rPr lang="en-US" b="1" dirty="0">
                <a:solidFill>
                  <a:schemeClr val="accent3"/>
                </a:solidFill>
              </a:rPr>
              <a:t>)</a:t>
            </a:r>
          </a:p>
          <a:p>
            <a:endParaRPr lang="en-US" dirty="0">
              <a:solidFill>
                <a:schemeClr val="bg1"/>
              </a:solidFill>
            </a:endParaRPr>
          </a:p>
          <a:p>
            <a:r>
              <a:rPr lang="en-US" b="1" dirty="0">
                <a:solidFill>
                  <a:schemeClr val="bg1"/>
                </a:solidFill>
              </a:rPr>
              <a:t>🏫 Community &amp; Engagement</a:t>
            </a:r>
          </a:p>
          <a:p>
            <a:r>
              <a:rPr lang="en-US" dirty="0">
                <a:solidFill>
                  <a:schemeClr val="bg1"/>
                </a:solidFill>
              </a:rPr>
              <a:t>Establish student-led green teams, eco-clubs, and ambassador programs.</a:t>
            </a:r>
          </a:p>
          <a:p>
            <a:r>
              <a:rPr lang="en-US" dirty="0">
                <a:solidFill>
                  <a:schemeClr val="bg1"/>
                </a:solidFill>
              </a:rPr>
              <a:t>Offer staff training and sustainability professional development.</a:t>
            </a:r>
          </a:p>
          <a:p>
            <a:r>
              <a:rPr lang="en-US" dirty="0">
                <a:solidFill>
                  <a:schemeClr val="bg1"/>
                </a:solidFill>
              </a:rPr>
              <a:t>Partner with local communities on sustainability projects (e.g., renewable energy co-ops, urban gardens).</a:t>
            </a:r>
          </a:p>
          <a:p>
            <a:r>
              <a:rPr lang="en-US" dirty="0">
                <a:solidFill>
                  <a:schemeClr val="bg1"/>
                </a:solidFill>
              </a:rPr>
              <a:t>Host events like Earth Week, repair fairs, and climate dialogues.</a:t>
            </a:r>
          </a:p>
          <a:p>
            <a:endParaRPr lang="en-US" b="1" dirty="0">
              <a:solidFill>
                <a:schemeClr val="accent3"/>
              </a:solidFill>
            </a:endParaRPr>
          </a:p>
          <a:p>
            <a:endParaRPr lang="en-US" b="1" dirty="0">
              <a:solidFill>
                <a:schemeClr val="accent3"/>
              </a:solidFill>
            </a:endParaRPr>
          </a:p>
        </p:txBody>
      </p:sp>
      <p:sp>
        <p:nvSpPr>
          <p:cNvPr id="4" name="CaixaDeTexto 3">
            <a:extLst>
              <a:ext uri="{FF2B5EF4-FFF2-40B4-BE49-F238E27FC236}">
                <a16:creationId xmlns:a16="http://schemas.microsoft.com/office/drawing/2014/main" id="{22A32C33-4D9B-47FF-B830-EE544D59F6B9}"/>
              </a:ext>
            </a:extLst>
          </p:cNvPr>
          <p:cNvSpPr txBox="1"/>
          <p:nvPr/>
        </p:nvSpPr>
        <p:spPr>
          <a:xfrm>
            <a:off x="179512" y="188640"/>
            <a:ext cx="8640960" cy="369332"/>
          </a:xfrm>
          <a:prstGeom prst="rect">
            <a:avLst/>
          </a:prstGeom>
          <a:noFill/>
        </p:spPr>
        <p:txBody>
          <a:bodyPr wrap="square" rtlCol="0">
            <a:spAutoFit/>
          </a:bodyPr>
          <a:lstStyle/>
          <a:p>
            <a:pPr algn="r"/>
            <a:r>
              <a:rPr lang="en-US" b="1" dirty="0">
                <a:solidFill>
                  <a:schemeClr val="bg1"/>
                </a:solidFill>
              </a:rPr>
              <a:t>“Best practices of Sustainability at our CGU member universities”</a:t>
            </a:r>
            <a:endParaRPr lang="pt-PT" dirty="0"/>
          </a:p>
        </p:txBody>
      </p:sp>
      <p:pic>
        <p:nvPicPr>
          <p:cNvPr id="2" name="Imagem 1">
            <a:extLst>
              <a:ext uri="{FF2B5EF4-FFF2-40B4-BE49-F238E27FC236}">
                <a16:creationId xmlns:a16="http://schemas.microsoft.com/office/drawing/2014/main" id="{C26B9D74-2C27-4623-8CD5-737A83A467DF}"/>
              </a:ext>
            </a:extLst>
          </p:cNvPr>
          <p:cNvPicPr>
            <a:picLocks noChangeAspect="1"/>
          </p:cNvPicPr>
          <p:nvPr/>
        </p:nvPicPr>
        <p:blipFill>
          <a:blip r:embed="rId2"/>
          <a:stretch>
            <a:fillRect/>
          </a:stretch>
        </p:blipFill>
        <p:spPr>
          <a:xfrm>
            <a:off x="35496" y="3212976"/>
            <a:ext cx="4104456" cy="3076582"/>
          </a:xfrm>
          <a:prstGeom prst="rect">
            <a:avLst/>
          </a:prstGeom>
        </p:spPr>
      </p:pic>
      <p:pic>
        <p:nvPicPr>
          <p:cNvPr id="5" name="Imagem 4">
            <a:extLst>
              <a:ext uri="{FF2B5EF4-FFF2-40B4-BE49-F238E27FC236}">
                <a16:creationId xmlns:a16="http://schemas.microsoft.com/office/drawing/2014/main" id="{B0BD9570-9D6E-4119-8D7E-50E61A93F8A2}"/>
              </a:ext>
            </a:extLst>
          </p:cNvPr>
          <p:cNvPicPr>
            <a:picLocks noChangeAspect="1"/>
          </p:cNvPicPr>
          <p:nvPr/>
        </p:nvPicPr>
        <p:blipFill>
          <a:blip r:embed="rId3"/>
          <a:stretch>
            <a:fillRect/>
          </a:stretch>
        </p:blipFill>
        <p:spPr>
          <a:xfrm>
            <a:off x="6726538" y="3645024"/>
            <a:ext cx="2309958" cy="3076582"/>
          </a:xfrm>
          <a:prstGeom prst="rect">
            <a:avLst/>
          </a:prstGeom>
        </p:spPr>
      </p:pic>
      <p:pic>
        <p:nvPicPr>
          <p:cNvPr id="6" name="Imagem 5">
            <a:extLst>
              <a:ext uri="{FF2B5EF4-FFF2-40B4-BE49-F238E27FC236}">
                <a16:creationId xmlns:a16="http://schemas.microsoft.com/office/drawing/2014/main" id="{A0E50229-C862-42BC-B675-A34414D57EF0}"/>
              </a:ext>
            </a:extLst>
          </p:cNvPr>
          <p:cNvPicPr>
            <a:picLocks noChangeAspect="1"/>
          </p:cNvPicPr>
          <p:nvPr/>
        </p:nvPicPr>
        <p:blipFill rotWithShape="1">
          <a:blip r:embed="rId4"/>
          <a:srcRect t="-644" r="12713" b="1"/>
          <a:stretch/>
        </p:blipFill>
        <p:spPr>
          <a:xfrm>
            <a:off x="4211960" y="3330277"/>
            <a:ext cx="2442570" cy="1583025"/>
          </a:xfrm>
          <a:prstGeom prst="rect">
            <a:avLst/>
          </a:prstGeom>
        </p:spPr>
      </p:pic>
    </p:spTree>
    <p:extLst>
      <p:ext uri="{BB962C8B-B14F-4D97-AF65-F5344CB8AC3E}">
        <p14:creationId xmlns:p14="http://schemas.microsoft.com/office/powerpoint/2010/main" val="3942298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E48CB3BB-F070-4509-BEDB-87A75D8BC20D}"/>
              </a:ext>
            </a:extLst>
          </p:cNvPr>
          <p:cNvSpPr txBox="1"/>
          <p:nvPr/>
        </p:nvSpPr>
        <p:spPr>
          <a:xfrm>
            <a:off x="0" y="836712"/>
            <a:ext cx="8640960" cy="3693319"/>
          </a:xfrm>
          <a:prstGeom prst="rect">
            <a:avLst/>
          </a:prstGeom>
          <a:noFill/>
        </p:spPr>
        <p:txBody>
          <a:bodyPr wrap="square" rtlCol="0">
            <a:spAutoFit/>
          </a:bodyPr>
          <a:lstStyle/>
          <a:p>
            <a:r>
              <a:rPr lang="en-US" b="1" dirty="0">
                <a:solidFill>
                  <a:schemeClr val="accent3"/>
                </a:solidFill>
              </a:rPr>
              <a:t>🌱 Campus Operations (</a:t>
            </a:r>
            <a:r>
              <a:rPr lang="en-US" b="1" u="sng" dirty="0">
                <a:solidFill>
                  <a:schemeClr val="accent3"/>
                </a:solidFill>
              </a:rPr>
              <a:t>included in ISO 14001 and 50001 UTAD’s Certification</a:t>
            </a:r>
            <a:r>
              <a:rPr lang="en-US" b="1" dirty="0">
                <a:solidFill>
                  <a:schemeClr val="accent3"/>
                </a:solidFill>
              </a:rPr>
              <a:t>)</a:t>
            </a:r>
          </a:p>
          <a:p>
            <a:endParaRPr lang="en-US" dirty="0">
              <a:solidFill>
                <a:schemeClr val="bg1"/>
              </a:solidFill>
            </a:endParaRPr>
          </a:p>
          <a:p>
            <a:r>
              <a:rPr lang="en-US" b="1" dirty="0">
                <a:solidFill>
                  <a:schemeClr val="bg1"/>
                </a:solidFill>
              </a:rPr>
              <a:t>📊 Governance &amp; Policy</a:t>
            </a:r>
          </a:p>
          <a:p>
            <a:endParaRPr lang="en-US" b="1" dirty="0">
              <a:solidFill>
                <a:schemeClr val="bg1"/>
              </a:solidFill>
            </a:endParaRPr>
          </a:p>
          <a:p>
            <a:r>
              <a:rPr lang="en-US" dirty="0">
                <a:solidFill>
                  <a:schemeClr val="bg1"/>
                </a:solidFill>
              </a:rPr>
              <a:t>Set measurable sustainability goals aligned with frameworks like the </a:t>
            </a:r>
            <a:r>
              <a:rPr lang="en-US" b="1" dirty="0">
                <a:solidFill>
                  <a:schemeClr val="bg1"/>
                </a:solidFill>
              </a:rPr>
              <a:t>UN SDGs</a:t>
            </a:r>
            <a:r>
              <a:rPr lang="en-US" dirty="0">
                <a:solidFill>
                  <a:schemeClr val="bg1"/>
                </a:solidFill>
              </a:rPr>
              <a:t>, </a:t>
            </a:r>
            <a:r>
              <a:rPr lang="en-US" b="1" dirty="0">
                <a:solidFill>
                  <a:schemeClr val="bg1"/>
                </a:solidFill>
              </a:rPr>
              <a:t>STARS (AASHE)</a:t>
            </a:r>
            <a:r>
              <a:rPr lang="en-US" dirty="0">
                <a:solidFill>
                  <a:schemeClr val="bg1"/>
                </a:solidFill>
              </a:rPr>
              <a:t>, or </a:t>
            </a:r>
            <a:r>
              <a:rPr lang="en-US" b="1" dirty="0">
                <a:solidFill>
                  <a:schemeClr val="bg1"/>
                </a:solidFill>
              </a:rPr>
              <a:t>Carbon Neutrality commitments</a:t>
            </a:r>
            <a:r>
              <a:rPr lang="en-US" dirty="0">
                <a:solidFill>
                  <a:schemeClr val="bg1"/>
                </a:solidFill>
              </a:rPr>
              <a:t>.</a:t>
            </a:r>
          </a:p>
          <a:p>
            <a:r>
              <a:rPr lang="en-US" dirty="0">
                <a:solidFill>
                  <a:schemeClr val="bg1"/>
                </a:solidFill>
              </a:rPr>
              <a:t>Publish annual sustainability reports with transparent progress data.</a:t>
            </a:r>
          </a:p>
          <a:p>
            <a:r>
              <a:rPr lang="en-US" dirty="0">
                <a:solidFill>
                  <a:schemeClr val="bg1"/>
                </a:solidFill>
              </a:rPr>
              <a:t>Create a dedicated sustainability office with student and faculty representation.</a:t>
            </a:r>
          </a:p>
          <a:p>
            <a:r>
              <a:rPr lang="en-US" dirty="0">
                <a:solidFill>
                  <a:schemeClr val="bg1"/>
                </a:solidFill>
              </a:rPr>
              <a:t>Incorporate equity, inclusion, and social justice into sustainability strategies.</a:t>
            </a:r>
          </a:p>
          <a:p>
            <a:endParaRPr lang="en-US" dirty="0"/>
          </a:p>
          <a:p>
            <a:endParaRPr lang="en-US" dirty="0"/>
          </a:p>
          <a:p>
            <a:endParaRPr lang="en-US" dirty="0"/>
          </a:p>
        </p:txBody>
      </p:sp>
      <p:sp>
        <p:nvSpPr>
          <p:cNvPr id="3" name="CaixaDeTexto 2">
            <a:extLst>
              <a:ext uri="{FF2B5EF4-FFF2-40B4-BE49-F238E27FC236}">
                <a16:creationId xmlns:a16="http://schemas.microsoft.com/office/drawing/2014/main" id="{3024CDFF-9462-4083-9FC9-64E92E1F5916}"/>
              </a:ext>
            </a:extLst>
          </p:cNvPr>
          <p:cNvSpPr txBox="1"/>
          <p:nvPr/>
        </p:nvSpPr>
        <p:spPr>
          <a:xfrm>
            <a:off x="179512" y="188640"/>
            <a:ext cx="8640960" cy="369332"/>
          </a:xfrm>
          <a:prstGeom prst="rect">
            <a:avLst/>
          </a:prstGeom>
          <a:noFill/>
        </p:spPr>
        <p:txBody>
          <a:bodyPr wrap="square" rtlCol="0">
            <a:spAutoFit/>
          </a:bodyPr>
          <a:lstStyle/>
          <a:p>
            <a:pPr algn="r"/>
            <a:r>
              <a:rPr lang="en-US" b="1" dirty="0">
                <a:solidFill>
                  <a:schemeClr val="bg1"/>
                </a:solidFill>
              </a:rPr>
              <a:t>“Best practices of Sustainability at our CGU member universities”</a:t>
            </a:r>
            <a:endParaRPr lang="pt-PT" dirty="0"/>
          </a:p>
        </p:txBody>
      </p:sp>
      <p:pic>
        <p:nvPicPr>
          <p:cNvPr id="4" name="Imagem 3">
            <a:extLst>
              <a:ext uri="{FF2B5EF4-FFF2-40B4-BE49-F238E27FC236}">
                <a16:creationId xmlns:a16="http://schemas.microsoft.com/office/drawing/2014/main" id="{50E9F09E-167F-4A95-9FAF-E254F1DA51C1}"/>
              </a:ext>
            </a:extLst>
          </p:cNvPr>
          <p:cNvPicPr>
            <a:picLocks noChangeAspect="1"/>
          </p:cNvPicPr>
          <p:nvPr/>
        </p:nvPicPr>
        <p:blipFill>
          <a:blip r:embed="rId2"/>
          <a:stretch>
            <a:fillRect/>
          </a:stretch>
        </p:blipFill>
        <p:spPr>
          <a:xfrm>
            <a:off x="251520" y="3933056"/>
            <a:ext cx="3312368" cy="1338109"/>
          </a:xfrm>
          <a:prstGeom prst="rect">
            <a:avLst/>
          </a:prstGeom>
        </p:spPr>
      </p:pic>
      <p:pic>
        <p:nvPicPr>
          <p:cNvPr id="5" name="Imagem 4">
            <a:extLst>
              <a:ext uri="{FF2B5EF4-FFF2-40B4-BE49-F238E27FC236}">
                <a16:creationId xmlns:a16="http://schemas.microsoft.com/office/drawing/2014/main" id="{43790716-9988-4F7C-8180-4CFA8BF6B5A9}"/>
              </a:ext>
            </a:extLst>
          </p:cNvPr>
          <p:cNvPicPr>
            <a:picLocks noChangeAspect="1"/>
          </p:cNvPicPr>
          <p:nvPr/>
        </p:nvPicPr>
        <p:blipFill>
          <a:blip r:embed="rId3"/>
          <a:stretch>
            <a:fillRect/>
          </a:stretch>
        </p:blipFill>
        <p:spPr>
          <a:xfrm>
            <a:off x="3815408" y="3714217"/>
            <a:ext cx="5077072" cy="2715643"/>
          </a:xfrm>
          <a:prstGeom prst="rect">
            <a:avLst/>
          </a:prstGeom>
        </p:spPr>
      </p:pic>
      <p:sp>
        <p:nvSpPr>
          <p:cNvPr id="6" name="Retângulo 5">
            <a:extLst>
              <a:ext uri="{FF2B5EF4-FFF2-40B4-BE49-F238E27FC236}">
                <a16:creationId xmlns:a16="http://schemas.microsoft.com/office/drawing/2014/main" id="{B2E9C77C-D27B-437F-9416-2062E68E2048}"/>
              </a:ext>
            </a:extLst>
          </p:cNvPr>
          <p:cNvSpPr/>
          <p:nvPr/>
        </p:nvSpPr>
        <p:spPr>
          <a:xfrm>
            <a:off x="4499992" y="6416994"/>
            <a:ext cx="2698239" cy="369332"/>
          </a:xfrm>
          <a:prstGeom prst="rect">
            <a:avLst/>
          </a:prstGeom>
        </p:spPr>
        <p:txBody>
          <a:bodyPr wrap="none">
            <a:spAutoFit/>
          </a:bodyPr>
          <a:lstStyle/>
          <a:p>
            <a:r>
              <a:rPr lang="pt-PT" dirty="0">
                <a:solidFill>
                  <a:schemeClr val="bg1"/>
                </a:solidFill>
                <a:hlinkClick r:id="rId4"/>
              </a:rPr>
              <a:t>https://www.utad.pt/ods/</a:t>
            </a:r>
            <a:r>
              <a:rPr lang="pt-PT" dirty="0">
                <a:solidFill>
                  <a:schemeClr val="bg1"/>
                </a:solidFill>
              </a:rPr>
              <a:t> </a:t>
            </a:r>
          </a:p>
        </p:txBody>
      </p:sp>
    </p:spTree>
    <p:extLst>
      <p:ext uri="{BB962C8B-B14F-4D97-AF65-F5344CB8AC3E}">
        <p14:creationId xmlns:p14="http://schemas.microsoft.com/office/powerpoint/2010/main" val="2161538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E48CB3BB-F070-4509-BEDB-87A75D8BC20D}"/>
              </a:ext>
            </a:extLst>
          </p:cNvPr>
          <p:cNvSpPr txBox="1"/>
          <p:nvPr/>
        </p:nvSpPr>
        <p:spPr>
          <a:xfrm>
            <a:off x="0" y="836712"/>
            <a:ext cx="8640960" cy="2862322"/>
          </a:xfrm>
          <a:prstGeom prst="rect">
            <a:avLst/>
          </a:prstGeom>
          <a:noFill/>
        </p:spPr>
        <p:txBody>
          <a:bodyPr wrap="square" rtlCol="0">
            <a:spAutoFit/>
          </a:bodyPr>
          <a:lstStyle/>
          <a:p>
            <a:r>
              <a:rPr lang="en-US" b="1" dirty="0">
                <a:solidFill>
                  <a:schemeClr val="accent3"/>
                </a:solidFill>
              </a:rPr>
              <a:t>🌱 Campus Operations (</a:t>
            </a:r>
            <a:r>
              <a:rPr lang="en-US" b="1" u="sng" dirty="0">
                <a:solidFill>
                  <a:schemeClr val="accent3"/>
                </a:solidFill>
              </a:rPr>
              <a:t>included in ISO 14001 and 50001 UTAD’s Certification</a:t>
            </a:r>
            <a:r>
              <a:rPr lang="en-US" b="1" dirty="0">
                <a:solidFill>
                  <a:schemeClr val="accent3"/>
                </a:solidFill>
              </a:rPr>
              <a:t>)</a:t>
            </a:r>
          </a:p>
          <a:p>
            <a:endParaRPr lang="en-US" dirty="0">
              <a:solidFill>
                <a:schemeClr val="bg1"/>
              </a:solidFill>
            </a:endParaRPr>
          </a:p>
          <a:p>
            <a:endParaRPr lang="en-US" dirty="0"/>
          </a:p>
          <a:p>
            <a:r>
              <a:rPr lang="en-US" b="1" dirty="0">
                <a:solidFill>
                  <a:schemeClr val="bg1"/>
                </a:solidFill>
              </a:rPr>
              <a:t>💡 Technology &amp; Innovation</a:t>
            </a:r>
          </a:p>
          <a:p>
            <a:endParaRPr lang="en-US" b="1" dirty="0">
              <a:solidFill>
                <a:schemeClr val="bg1"/>
              </a:solidFill>
            </a:endParaRPr>
          </a:p>
          <a:p>
            <a:r>
              <a:rPr lang="en-US" dirty="0">
                <a:solidFill>
                  <a:schemeClr val="bg1"/>
                </a:solidFill>
              </a:rPr>
              <a:t>Use digitalization to reduce paper use and optimize resources.</a:t>
            </a:r>
          </a:p>
          <a:p>
            <a:r>
              <a:rPr lang="en-US" dirty="0">
                <a:solidFill>
                  <a:schemeClr val="bg1"/>
                </a:solidFill>
              </a:rPr>
              <a:t>Implement smart grids, sensors, and AI for efficient energy and water management.</a:t>
            </a:r>
          </a:p>
          <a:p>
            <a:r>
              <a:rPr lang="en-US" dirty="0">
                <a:solidFill>
                  <a:schemeClr val="bg1"/>
                </a:solidFill>
              </a:rPr>
              <a:t>Support green startups and incubators on campus.</a:t>
            </a:r>
          </a:p>
          <a:p>
            <a:endParaRPr lang="en-US" dirty="0"/>
          </a:p>
        </p:txBody>
      </p:sp>
      <p:sp>
        <p:nvSpPr>
          <p:cNvPr id="3" name="CaixaDeTexto 2">
            <a:extLst>
              <a:ext uri="{FF2B5EF4-FFF2-40B4-BE49-F238E27FC236}">
                <a16:creationId xmlns:a16="http://schemas.microsoft.com/office/drawing/2014/main" id="{3024CDFF-9462-4083-9FC9-64E92E1F5916}"/>
              </a:ext>
            </a:extLst>
          </p:cNvPr>
          <p:cNvSpPr txBox="1"/>
          <p:nvPr/>
        </p:nvSpPr>
        <p:spPr>
          <a:xfrm>
            <a:off x="179512" y="188640"/>
            <a:ext cx="8640960" cy="369332"/>
          </a:xfrm>
          <a:prstGeom prst="rect">
            <a:avLst/>
          </a:prstGeom>
          <a:noFill/>
        </p:spPr>
        <p:txBody>
          <a:bodyPr wrap="square" rtlCol="0">
            <a:spAutoFit/>
          </a:bodyPr>
          <a:lstStyle/>
          <a:p>
            <a:pPr algn="r"/>
            <a:r>
              <a:rPr lang="en-US" b="1" dirty="0">
                <a:solidFill>
                  <a:schemeClr val="bg1"/>
                </a:solidFill>
              </a:rPr>
              <a:t>“Best practices of Sustainability at our CGU member universities”</a:t>
            </a:r>
            <a:endParaRPr lang="pt-PT" dirty="0"/>
          </a:p>
        </p:txBody>
      </p:sp>
      <p:pic>
        <p:nvPicPr>
          <p:cNvPr id="4" name="Imagem 3">
            <a:extLst>
              <a:ext uri="{FF2B5EF4-FFF2-40B4-BE49-F238E27FC236}">
                <a16:creationId xmlns:a16="http://schemas.microsoft.com/office/drawing/2014/main" id="{E008704E-50AD-4E77-B796-CC8C930A19D3}"/>
              </a:ext>
            </a:extLst>
          </p:cNvPr>
          <p:cNvPicPr>
            <a:picLocks noChangeAspect="1"/>
          </p:cNvPicPr>
          <p:nvPr/>
        </p:nvPicPr>
        <p:blipFill>
          <a:blip r:embed="rId2"/>
          <a:stretch>
            <a:fillRect/>
          </a:stretch>
        </p:blipFill>
        <p:spPr>
          <a:xfrm>
            <a:off x="251519" y="3455766"/>
            <a:ext cx="5148407" cy="1773433"/>
          </a:xfrm>
          <a:prstGeom prst="rect">
            <a:avLst/>
          </a:prstGeom>
        </p:spPr>
      </p:pic>
      <p:pic>
        <p:nvPicPr>
          <p:cNvPr id="5" name="Imagem 4">
            <a:extLst>
              <a:ext uri="{FF2B5EF4-FFF2-40B4-BE49-F238E27FC236}">
                <a16:creationId xmlns:a16="http://schemas.microsoft.com/office/drawing/2014/main" id="{F763EEB4-7B65-46B3-8316-B312299AF136}"/>
              </a:ext>
            </a:extLst>
          </p:cNvPr>
          <p:cNvPicPr>
            <a:picLocks noChangeAspect="1"/>
          </p:cNvPicPr>
          <p:nvPr/>
        </p:nvPicPr>
        <p:blipFill>
          <a:blip r:embed="rId3"/>
          <a:stretch>
            <a:fillRect/>
          </a:stretch>
        </p:blipFill>
        <p:spPr>
          <a:xfrm>
            <a:off x="3672065" y="3740333"/>
            <a:ext cx="5148407" cy="3084875"/>
          </a:xfrm>
          <a:prstGeom prst="rect">
            <a:avLst/>
          </a:prstGeom>
        </p:spPr>
      </p:pic>
    </p:spTree>
    <p:extLst>
      <p:ext uri="{BB962C8B-B14F-4D97-AF65-F5344CB8AC3E}">
        <p14:creationId xmlns:p14="http://schemas.microsoft.com/office/powerpoint/2010/main" val="886503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6259D5BF-5480-4CC2-8408-30CA55C87C27}"/>
              </a:ext>
            </a:extLst>
          </p:cNvPr>
          <p:cNvPicPr>
            <a:picLocks noChangeAspect="1"/>
          </p:cNvPicPr>
          <p:nvPr/>
        </p:nvPicPr>
        <p:blipFill>
          <a:blip r:embed="rId2"/>
          <a:stretch>
            <a:fillRect/>
          </a:stretch>
        </p:blipFill>
        <p:spPr>
          <a:xfrm>
            <a:off x="1657350" y="1323975"/>
            <a:ext cx="5829300" cy="4210050"/>
          </a:xfrm>
          <a:prstGeom prst="rect">
            <a:avLst/>
          </a:prstGeom>
        </p:spPr>
      </p:pic>
    </p:spTree>
    <p:extLst>
      <p:ext uri="{BB962C8B-B14F-4D97-AF65-F5344CB8AC3E}">
        <p14:creationId xmlns:p14="http://schemas.microsoft.com/office/powerpoint/2010/main" val="2992479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FA63F805-5839-4D17-9C1D-D6D326177DE8}"/>
              </a:ext>
            </a:extLst>
          </p:cNvPr>
          <p:cNvPicPr>
            <a:picLocks noChangeAspect="1"/>
          </p:cNvPicPr>
          <p:nvPr/>
        </p:nvPicPr>
        <p:blipFill>
          <a:blip r:embed="rId2"/>
          <a:stretch>
            <a:fillRect/>
          </a:stretch>
        </p:blipFill>
        <p:spPr>
          <a:xfrm>
            <a:off x="323528" y="147179"/>
            <a:ext cx="4829849" cy="6563641"/>
          </a:xfrm>
          <a:prstGeom prst="rect">
            <a:avLst/>
          </a:prstGeom>
        </p:spPr>
      </p:pic>
      <p:pic>
        <p:nvPicPr>
          <p:cNvPr id="3" name="Imagem 2">
            <a:extLst>
              <a:ext uri="{FF2B5EF4-FFF2-40B4-BE49-F238E27FC236}">
                <a16:creationId xmlns:a16="http://schemas.microsoft.com/office/drawing/2014/main" id="{8F3CED41-F5E9-47CC-AF88-2942F79EF750}"/>
              </a:ext>
            </a:extLst>
          </p:cNvPr>
          <p:cNvPicPr>
            <a:picLocks noChangeAspect="1"/>
          </p:cNvPicPr>
          <p:nvPr/>
        </p:nvPicPr>
        <p:blipFill>
          <a:blip r:embed="rId3"/>
          <a:stretch>
            <a:fillRect/>
          </a:stretch>
        </p:blipFill>
        <p:spPr>
          <a:xfrm>
            <a:off x="4139952" y="3284984"/>
            <a:ext cx="4572638" cy="3086531"/>
          </a:xfrm>
          <a:prstGeom prst="rect">
            <a:avLst/>
          </a:prstGeom>
        </p:spPr>
      </p:pic>
      <p:sp>
        <p:nvSpPr>
          <p:cNvPr id="4" name="Retângulo 3">
            <a:extLst>
              <a:ext uri="{FF2B5EF4-FFF2-40B4-BE49-F238E27FC236}">
                <a16:creationId xmlns:a16="http://schemas.microsoft.com/office/drawing/2014/main" id="{CECAB6E2-077A-44D5-84E1-57045BFBD41C}"/>
              </a:ext>
            </a:extLst>
          </p:cNvPr>
          <p:cNvSpPr/>
          <p:nvPr/>
        </p:nvSpPr>
        <p:spPr>
          <a:xfrm>
            <a:off x="5143287" y="1340768"/>
            <a:ext cx="3708542" cy="923330"/>
          </a:xfrm>
          <a:prstGeom prst="rect">
            <a:avLst/>
          </a:prstGeom>
        </p:spPr>
        <p:txBody>
          <a:bodyPr wrap="square">
            <a:spAutoFit/>
          </a:bodyPr>
          <a:lstStyle/>
          <a:p>
            <a:pPr algn="ctr"/>
            <a:r>
              <a:rPr lang="en-US" dirty="0">
                <a:solidFill>
                  <a:schemeClr val="bg1"/>
                </a:solidFill>
              </a:rPr>
              <a:t>Practical checklist framework </a:t>
            </a:r>
          </a:p>
          <a:p>
            <a:pPr algn="ctr"/>
            <a:r>
              <a:rPr lang="en-US" dirty="0">
                <a:solidFill>
                  <a:schemeClr val="bg1"/>
                </a:solidFill>
              </a:rPr>
              <a:t>“Top 10 Steps Universities Can Take.”</a:t>
            </a:r>
            <a:endParaRPr lang="pt-PT" dirty="0">
              <a:solidFill>
                <a:schemeClr val="bg1"/>
              </a:solidFill>
            </a:endParaRPr>
          </a:p>
        </p:txBody>
      </p:sp>
    </p:spTree>
    <p:extLst>
      <p:ext uri="{BB962C8B-B14F-4D97-AF65-F5344CB8AC3E}">
        <p14:creationId xmlns:p14="http://schemas.microsoft.com/office/powerpoint/2010/main" val="1271111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0419431B-5648-4976-A361-DE406C146652}"/>
              </a:ext>
            </a:extLst>
          </p:cNvPr>
          <p:cNvPicPr>
            <a:picLocks noChangeAspect="1"/>
          </p:cNvPicPr>
          <p:nvPr/>
        </p:nvPicPr>
        <p:blipFill>
          <a:blip r:embed="rId2"/>
          <a:stretch>
            <a:fillRect/>
          </a:stretch>
        </p:blipFill>
        <p:spPr>
          <a:xfrm>
            <a:off x="1460301" y="116632"/>
            <a:ext cx="6223398" cy="985524"/>
          </a:xfrm>
          <a:prstGeom prst="rect">
            <a:avLst/>
          </a:prstGeom>
        </p:spPr>
      </p:pic>
      <p:pic>
        <p:nvPicPr>
          <p:cNvPr id="5" name="Imagem 4">
            <a:extLst>
              <a:ext uri="{FF2B5EF4-FFF2-40B4-BE49-F238E27FC236}">
                <a16:creationId xmlns:a16="http://schemas.microsoft.com/office/drawing/2014/main" id="{0153CAF0-1FE0-4CC1-8B82-EC52A5C103FC}"/>
              </a:ext>
            </a:extLst>
          </p:cNvPr>
          <p:cNvPicPr>
            <a:picLocks noChangeAspect="1"/>
          </p:cNvPicPr>
          <p:nvPr/>
        </p:nvPicPr>
        <p:blipFill>
          <a:blip r:embed="rId3"/>
          <a:stretch>
            <a:fillRect/>
          </a:stretch>
        </p:blipFill>
        <p:spPr>
          <a:xfrm>
            <a:off x="100865" y="1412776"/>
            <a:ext cx="8756454" cy="2918818"/>
          </a:xfrm>
          <a:prstGeom prst="rect">
            <a:avLst/>
          </a:prstGeom>
        </p:spPr>
      </p:pic>
      <p:pic>
        <p:nvPicPr>
          <p:cNvPr id="6" name="Imagem 5">
            <a:extLst>
              <a:ext uri="{FF2B5EF4-FFF2-40B4-BE49-F238E27FC236}">
                <a16:creationId xmlns:a16="http://schemas.microsoft.com/office/drawing/2014/main" id="{02231262-F31A-4C05-AF6D-A09BD174FD03}"/>
              </a:ext>
            </a:extLst>
          </p:cNvPr>
          <p:cNvPicPr>
            <a:picLocks noChangeAspect="1"/>
          </p:cNvPicPr>
          <p:nvPr/>
        </p:nvPicPr>
        <p:blipFill>
          <a:blip r:embed="rId4"/>
          <a:stretch>
            <a:fillRect/>
          </a:stretch>
        </p:blipFill>
        <p:spPr>
          <a:xfrm>
            <a:off x="2627784" y="5085184"/>
            <a:ext cx="876300" cy="952500"/>
          </a:xfrm>
          <a:prstGeom prst="rect">
            <a:avLst/>
          </a:prstGeom>
          <a:solidFill>
            <a:schemeClr val="bg1"/>
          </a:solidFill>
        </p:spPr>
      </p:pic>
      <p:pic>
        <p:nvPicPr>
          <p:cNvPr id="7" name="Imagem 6">
            <a:extLst>
              <a:ext uri="{FF2B5EF4-FFF2-40B4-BE49-F238E27FC236}">
                <a16:creationId xmlns:a16="http://schemas.microsoft.com/office/drawing/2014/main" id="{23CC4909-6293-497C-8474-20B8356762A6}"/>
              </a:ext>
            </a:extLst>
          </p:cNvPr>
          <p:cNvPicPr>
            <a:picLocks noChangeAspect="1"/>
          </p:cNvPicPr>
          <p:nvPr/>
        </p:nvPicPr>
        <p:blipFill>
          <a:blip r:embed="rId5"/>
          <a:stretch>
            <a:fillRect/>
          </a:stretch>
        </p:blipFill>
        <p:spPr>
          <a:xfrm>
            <a:off x="5796136" y="5085184"/>
            <a:ext cx="866775" cy="952500"/>
          </a:xfrm>
          <a:prstGeom prst="rect">
            <a:avLst/>
          </a:prstGeom>
          <a:solidFill>
            <a:schemeClr val="bg1"/>
          </a:solidFill>
        </p:spPr>
      </p:pic>
    </p:spTree>
    <p:extLst>
      <p:ext uri="{BB962C8B-B14F-4D97-AF65-F5344CB8AC3E}">
        <p14:creationId xmlns:p14="http://schemas.microsoft.com/office/powerpoint/2010/main" val="590832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E48CB3BB-F070-4509-BEDB-87A75D8BC20D}"/>
              </a:ext>
            </a:extLst>
          </p:cNvPr>
          <p:cNvSpPr txBox="1"/>
          <p:nvPr/>
        </p:nvSpPr>
        <p:spPr>
          <a:xfrm>
            <a:off x="251520" y="4654500"/>
            <a:ext cx="8640960" cy="2031325"/>
          </a:xfrm>
          <a:prstGeom prst="rect">
            <a:avLst/>
          </a:prstGeom>
          <a:noFill/>
        </p:spPr>
        <p:txBody>
          <a:bodyPr wrap="square" rtlCol="0">
            <a:spAutoFit/>
          </a:bodyPr>
          <a:lstStyle/>
          <a:p>
            <a:pPr algn="just"/>
            <a:r>
              <a:rPr lang="en-US" dirty="0">
                <a:solidFill>
                  <a:schemeClr val="bg1"/>
                </a:solidFill>
              </a:rPr>
              <a:t>Best practices for university sustainability include:</a:t>
            </a:r>
          </a:p>
          <a:p>
            <a:pPr algn="just"/>
            <a:endParaRPr lang="en-US" dirty="0">
              <a:solidFill>
                <a:schemeClr val="bg1"/>
              </a:solidFill>
            </a:endParaRPr>
          </a:p>
          <a:p>
            <a:pPr algn="just"/>
            <a:r>
              <a:rPr lang="en-US" dirty="0">
                <a:solidFill>
                  <a:schemeClr val="bg1"/>
                </a:solidFill>
              </a:rPr>
              <a:t>- integrating environmental principles into the curriculum; </a:t>
            </a:r>
          </a:p>
          <a:p>
            <a:pPr algn="just"/>
            <a:r>
              <a:rPr lang="en-US" dirty="0">
                <a:solidFill>
                  <a:schemeClr val="bg1"/>
                </a:solidFill>
              </a:rPr>
              <a:t>- implementing campus-wide resource efficiency programs for water and energy,</a:t>
            </a:r>
          </a:p>
          <a:p>
            <a:pPr algn="just"/>
            <a:r>
              <a:rPr lang="en-US" dirty="0">
                <a:solidFill>
                  <a:schemeClr val="bg1"/>
                </a:solidFill>
              </a:rPr>
              <a:t>- promoting waste reduction and recycling;</a:t>
            </a:r>
          </a:p>
          <a:p>
            <a:pPr algn="just"/>
            <a:r>
              <a:rPr lang="en-US" dirty="0">
                <a:solidFill>
                  <a:schemeClr val="bg1"/>
                </a:solidFill>
              </a:rPr>
              <a:t>- and fostering a culture of sustainability through student and staff engagement and research. </a:t>
            </a:r>
            <a:endParaRPr lang="pt-PT" dirty="0">
              <a:solidFill>
                <a:schemeClr val="bg1"/>
              </a:solidFill>
            </a:endParaRPr>
          </a:p>
        </p:txBody>
      </p:sp>
      <p:sp>
        <p:nvSpPr>
          <p:cNvPr id="5" name="CaixaDeTexto 4">
            <a:extLst>
              <a:ext uri="{FF2B5EF4-FFF2-40B4-BE49-F238E27FC236}">
                <a16:creationId xmlns:a16="http://schemas.microsoft.com/office/drawing/2014/main" id="{BD94BC0A-B6C9-4547-9D68-B74476BFEA50}"/>
              </a:ext>
            </a:extLst>
          </p:cNvPr>
          <p:cNvSpPr txBox="1"/>
          <p:nvPr/>
        </p:nvSpPr>
        <p:spPr>
          <a:xfrm>
            <a:off x="179512" y="188640"/>
            <a:ext cx="8640960" cy="369332"/>
          </a:xfrm>
          <a:prstGeom prst="rect">
            <a:avLst/>
          </a:prstGeom>
          <a:noFill/>
        </p:spPr>
        <p:txBody>
          <a:bodyPr wrap="square" rtlCol="0">
            <a:spAutoFit/>
          </a:bodyPr>
          <a:lstStyle/>
          <a:p>
            <a:pPr algn="r"/>
            <a:r>
              <a:rPr lang="en-US" b="1" dirty="0">
                <a:solidFill>
                  <a:schemeClr val="bg1"/>
                </a:solidFill>
              </a:rPr>
              <a:t>“Best practices of Sustainability at our CGU member universities”</a:t>
            </a:r>
            <a:endParaRPr lang="pt-PT" dirty="0"/>
          </a:p>
        </p:txBody>
      </p:sp>
      <p:pic>
        <p:nvPicPr>
          <p:cNvPr id="9" name="Imagem 8">
            <a:extLst>
              <a:ext uri="{FF2B5EF4-FFF2-40B4-BE49-F238E27FC236}">
                <a16:creationId xmlns:a16="http://schemas.microsoft.com/office/drawing/2014/main" id="{B2FED84B-F68F-4752-AE76-49CA0D30B2F3}"/>
              </a:ext>
            </a:extLst>
          </p:cNvPr>
          <p:cNvPicPr>
            <a:picLocks noChangeAspect="1"/>
          </p:cNvPicPr>
          <p:nvPr/>
        </p:nvPicPr>
        <p:blipFill>
          <a:blip r:embed="rId2"/>
          <a:stretch>
            <a:fillRect/>
          </a:stretch>
        </p:blipFill>
        <p:spPr>
          <a:xfrm>
            <a:off x="1835696" y="707849"/>
            <a:ext cx="6487560" cy="3961804"/>
          </a:xfrm>
          <a:prstGeom prst="rect">
            <a:avLst/>
          </a:prstGeom>
        </p:spPr>
      </p:pic>
    </p:spTree>
    <p:extLst>
      <p:ext uri="{BB962C8B-B14F-4D97-AF65-F5344CB8AC3E}">
        <p14:creationId xmlns:p14="http://schemas.microsoft.com/office/powerpoint/2010/main" val="326081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9A995FB-C4A4-4BB2-A32B-EE9E30E2D937}"/>
              </a:ext>
            </a:extLst>
          </p:cNvPr>
          <p:cNvSpPr/>
          <p:nvPr/>
        </p:nvSpPr>
        <p:spPr>
          <a:xfrm>
            <a:off x="35496" y="633959"/>
            <a:ext cx="8928992" cy="1754326"/>
          </a:xfrm>
          <a:prstGeom prst="rect">
            <a:avLst/>
          </a:prstGeom>
        </p:spPr>
        <p:txBody>
          <a:bodyPr wrap="square">
            <a:spAutoFit/>
          </a:bodyPr>
          <a:lstStyle/>
          <a:p>
            <a:r>
              <a:rPr lang="en-US" b="1" dirty="0">
                <a:solidFill>
                  <a:schemeClr val="accent3"/>
                </a:solidFill>
              </a:rPr>
              <a:t>🌱 Campus Operations (</a:t>
            </a:r>
            <a:r>
              <a:rPr lang="en-US" b="1" u="sng" dirty="0">
                <a:solidFill>
                  <a:schemeClr val="accent3"/>
                </a:solidFill>
              </a:rPr>
              <a:t>included in ISO 14001 and 50001 UTAD’s Certification</a:t>
            </a:r>
            <a:r>
              <a:rPr lang="en-US" b="1" dirty="0">
                <a:solidFill>
                  <a:schemeClr val="accent3"/>
                </a:solidFill>
              </a:rPr>
              <a:t>)</a:t>
            </a:r>
          </a:p>
          <a:p>
            <a:endParaRPr lang="en-US" b="1" dirty="0">
              <a:solidFill>
                <a:schemeClr val="bg1"/>
              </a:solidFill>
            </a:endParaRPr>
          </a:p>
          <a:p>
            <a:pPr algn="just">
              <a:buFont typeface="Arial" panose="020B0604020202020204" pitchFamily="34" charset="0"/>
              <a:buChar char="•"/>
            </a:pPr>
            <a:r>
              <a:rPr lang="en-US" b="1" dirty="0">
                <a:solidFill>
                  <a:schemeClr val="bg1"/>
                </a:solidFill>
              </a:rPr>
              <a:t>Energy Efficiency</a:t>
            </a:r>
            <a:r>
              <a:rPr lang="en-US" dirty="0">
                <a:solidFill>
                  <a:schemeClr val="bg1"/>
                </a:solidFill>
              </a:rPr>
              <a:t>: Transition to renewable energy (solar, wind, geothermal), improve building insulation, use LED lighting, and install smart energy management systems.</a:t>
            </a:r>
          </a:p>
          <a:p>
            <a:endParaRPr lang="en-US" dirty="0">
              <a:solidFill>
                <a:schemeClr val="bg1"/>
              </a:solidFill>
            </a:endParaRPr>
          </a:p>
        </p:txBody>
      </p:sp>
      <p:sp>
        <p:nvSpPr>
          <p:cNvPr id="4" name="CaixaDeTexto 3">
            <a:extLst>
              <a:ext uri="{FF2B5EF4-FFF2-40B4-BE49-F238E27FC236}">
                <a16:creationId xmlns:a16="http://schemas.microsoft.com/office/drawing/2014/main" id="{22A32C33-4D9B-47FF-B830-EE544D59F6B9}"/>
              </a:ext>
            </a:extLst>
          </p:cNvPr>
          <p:cNvSpPr txBox="1"/>
          <p:nvPr/>
        </p:nvSpPr>
        <p:spPr>
          <a:xfrm>
            <a:off x="179512" y="188640"/>
            <a:ext cx="8640960" cy="369332"/>
          </a:xfrm>
          <a:prstGeom prst="rect">
            <a:avLst/>
          </a:prstGeom>
          <a:noFill/>
        </p:spPr>
        <p:txBody>
          <a:bodyPr wrap="square" rtlCol="0">
            <a:spAutoFit/>
          </a:bodyPr>
          <a:lstStyle/>
          <a:p>
            <a:pPr algn="r"/>
            <a:r>
              <a:rPr lang="en-US" b="1" dirty="0">
                <a:solidFill>
                  <a:schemeClr val="bg1"/>
                </a:solidFill>
              </a:rPr>
              <a:t>“Best practices of Sustainability at our CGU member universities”</a:t>
            </a:r>
            <a:endParaRPr lang="pt-PT" dirty="0"/>
          </a:p>
        </p:txBody>
      </p:sp>
      <p:pic>
        <p:nvPicPr>
          <p:cNvPr id="5" name="Imagem 4">
            <a:extLst>
              <a:ext uri="{FF2B5EF4-FFF2-40B4-BE49-F238E27FC236}">
                <a16:creationId xmlns:a16="http://schemas.microsoft.com/office/drawing/2014/main" id="{BA87C3A3-B88C-460E-92F3-F607F891141D}"/>
              </a:ext>
            </a:extLst>
          </p:cNvPr>
          <p:cNvPicPr>
            <a:picLocks noChangeAspect="1"/>
          </p:cNvPicPr>
          <p:nvPr/>
        </p:nvPicPr>
        <p:blipFill>
          <a:blip r:embed="rId2"/>
          <a:stretch>
            <a:fillRect/>
          </a:stretch>
        </p:blipFill>
        <p:spPr>
          <a:xfrm>
            <a:off x="179512" y="2376264"/>
            <a:ext cx="2471897" cy="3573016"/>
          </a:xfrm>
          <a:prstGeom prst="rect">
            <a:avLst/>
          </a:prstGeom>
        </p:spPr>
      </p:pic>
      <p:sp>
        <p:nvSpPr>
          <p:cNvPr id="6" name="CaixaDeTexto 5">
            <a:extLst>
              <a:ext uri="{FF2B5EF4-FFF2-40B4-BE49-F238E27FC236}">
                <a16:creationId xmlns:a16="http://schemas.microsoft.com/office/drawing/2014/main" id="{A76D8767-7D0A-4549-B2AD-99E644273063}"/>
              </a:ext>
            </a:extLst>
          </p:cNvPr>
          <p:cNvSpPr txBox="1"/>
          <p:nvPr/>
        </p:nvSpPr>
        <p:spPr>
          <a:xfrm>
            <a:off x="2579401" y="1863128"/>
            <a:ext cx="6457095" cy="4832092"/>
          </a:xfrm>
          <a:prstGeom prst="rect">
            <a:avLst/>
          </a:prstGeom>
          <a:noFill/>
        </p:spPr>
        <p:txBody>
          <a:bodyPr wrap="square" rtlCol="0">
            <a:spAutoFit/>
          </a:bodyPr>
          <a:lstStyle/>
          <a:p>
            <a:pPr marL="285750" indent="-285750" algn="just">
              <a:buFont typeface="Arial" panose="020B0604020202020204" pitchFamily="34" charset="0"/>
              <a:buChar char="•"/>
            </a:pPr>
            <a:r>
              <a:rPr lang="en-US" sz="1400" dirty="0">
                <a:solidFill>
                  <a:schemeClr val="bg1"/>
                </a:solidFill>
              </a:rPr>
              <a:t>"Since fall 2022, we have been heating most of our buildings with biomass, significantly reducing natural gas consumption. As a result of these initiatives, combined with energy efficiency initiatives, we have already managed to reduce total CO2 emissions associated with energy consumption by approximately 20% compared to 2019 (the pre-COVID reference year)," emphasizes Ricardo Bento, Provost of Planning, Territory, and Heritage. </a:t>
            </a:r>
          </a:p>
          <a:p>
            <a:pPr lvl="1" algn="just"/>
            <a:r>
              <a:rPr lang="en-US" sz="1400" b="1" dirty="0">
                <a:solidFill>
                  <a:schemeClr val="bg1"/>
                </a:solidFill>
              </a:rPr>
              <a:t>One of the commitments defined in the institution's ECO.AP 2030 Efficiency Plan. </a:t>
            </a:r>
          </a:p>
          <a:p>
            <a:pPr marL="285750" indent="-285750" algn="just">
              <a:buFont typeface="Arial" panose="020B0604020202020204" pitchFamily="34" charset="0"/>
              <a:buChar char="•"/>
            </a:pPr>
            <a:r>
              <a:rPr lang="en-US" sz="1400" dirty="0">
                <a:solidFill>
                  <a:schemeClr val="bg1"/>
                </a:solidFill>
              </a:rPr>
              <a:t>Currently, the </a:t>
            </a:r>
            <a:r>
              <a:rPr lang="en-US" sz="1400" dirty="0" err="1">
                <a:solidFill>
                  <a:schemeClr val="bg1"/>
                </a:solidFill>
              </a:rPr>
              <a:t>Trás</a:t>
            </a:r>
            <a:r>
              <a:rPr lang="en-US" sz="1400" dirty="0">
                <a:solidFill>
                  <a:schemeClr val="bg1"/>
                </a:solidFill>
              </a:rPr>
              <a:t>-</a:t>
            </a:r>
            <a:r>
              <a:rPr lang="en-US" sz="1400" dirty="0" err="1">
                <a:solidFill>
                  <a:schemeClr val="bg1"/>
                </a:solidFill>
              </a:rPr>
              <a:t>os</a:t>
            </a:r>
            <a:r>
              <a:rPr lang="en-US" sz="1400" dirty="0">
                <a:solidFill>
                  <a:schemeClr val="bg1"/>
                </a:solidFill>
              </a:rPr>
              <a:t>-Montes university has seven production units installed in campus buildings, two in university residences, and, most recently, a </a:t>
            </a:r>
            <a:r>
              <a:rPr lang="en-US" sz="1400" dirty="0" err="1">
                <a:solidFill>
                  <a:schemeClr val="bg1"/>
                </a:solidFill>
              </a:rPr>
              <a:t>Smartflower</a:t>
            </a:r>
            <a:r>
              <a:rPr lang="en-US" sz="1400" dirty="0">
                <a:solidFill>
                  <a:schemeClr val="bg1"/>
                </a:solidFill>
              </a:rPr>
              <a:t>, a pioneering photovoltaic energy production unit in the North region. </a:t>
            </a:r>
          </a:p>
          <a:p>
            <a:pPr marL="285750" indent="-285750" algn="just">
              <a:buFont typeface="Arial" panose="020B0604020202020204" pitchFamily="34" charset="0"/>
              <a:buChar char="•"/>
            </a:pPr>
            <a:r>
              <a:rPr lang="en-US" sz="1400" dirty="0">
                <a:solidFill>
                  <a:schemeClr val="bg1"/>
                </a:solidFill>
              </a:rPr>
              <a:t>The total installed power is 221.3 kW, corresponding to a global production of nearly 900 MWh from 2020 to date. </a:t>
            </a:r>
          </a:p>
          <a:p>
            <a:pPr marL="285750" indent="-285750" algn="just">
              <a:buFont typeface="Arial" panose="020B0604020202020204" pitchFamily="34" charset="0"/>
              <a:buChar char="•"/>
            </a:pPr>
            <a:r>
              <a:rPr lang="en-US" sz="1400" dirty="0">
                <a:solidFill>
                  <a:schemeClr val="bg1"/>
                </a:solidFill>
              </a:rPr>
              <a:t>Requested the Environmental Fund for three more power generation centers on the campus (with a total of 871 new modules), with an expected total production of 684 kWh/year and an estimated self-consumption percentage of 99.7%, which will result in greenhouse gas emissions equivalent to 58.63 toe/year," explains Ricardo Bento. If approved, UTAD will be able to benefit from a total power of over 470.34 </a:t>
            </a:r>
            <a:r>
              <a:rPr lang="en-US" sz="1400" dirty="0" err="1">
                <a:solidFill>
                  <a:schemeClr val="bg1"/>
                </a:solidFill>
              </a:rPr>
              <a:t>kWp</a:t>
            </a:r>
            <a:r>
              <a:rPr lang="en-US" sz="1400" dirty="0">
                <a:solidFill>
                  <a:schemeClr val="bg1"/>
                </a:solidFill>
              </a:rPr>
              <a:t>, which will triple its annual solar energy production.</a:t>
            </a:r>
            <a:endParaRPr lang="pt-PT" sz="1400" dirty="0">
              <a:solidFill>
                <a:schemeClr val="bg1"/>
              </a:solidFill>
            </a:endParaRPr>
          </a:p>
        </p:txBody>
      </p:sp>
    </p:spTree>
    <p:extLst>
      <p:ext uri="{BB962C8B-B14F-4D97-AF65-F5344CB8AC3E}">
        <p14:creationId xmlns:p14="http://schemas.microsoft.com/office/powerpoint/2010/main" val="2343127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9A995FB-C4A4-4BB2-A32B-EE9E30E2D937}"/>
              </a:ext>
            </a:extLst>
          </p:cNvPr>
          <p:cNvSpPr/>
          <p:nvPr/>
        </p:nvSpPr>
        <p:spPr>
          <a:xfrm>
            <a:off x="35496" y="908720"/>
            <a:ext cx="8928992" cy="4801314"/>
          </a:xfrm>
          <a:prstGeom prst="rect">
            <a:avLst/>
          </a:prstGeom>
        </p:spPr>
        <p:txBody>
          <a:bodyPr wrap="square">
            <a:spAutoFit/>
          </a:bodyPr>
          <a:lstStyle/>
          <a:p>
            <a:r>
              <a:rPr lang="en-US" b="1" dirty="0">
                <a:solidFill>
                  <a:schemeClr val="accent3"/>
                </a:solidFill>
              </a:rPr>
              <a:t>🌱 Campus Operations (</a:t>
            </a:r>
            <a:r>
              <a:rPr lang="en-US" b="1" u="sng" dirty="0">
                <a:solidFill>
                  <a:schemeClr val="accent3"/>
                </a:solidFill>
              </a:rPr>
              <a:t>included in ISO 14001 and 50001 UTAD’s Certification</a:t>
            </a:r>
            <a:r>
              <a:rPr lang="en-US" b="1" dirty="0">
                <a:solidFill>
                  <a:schemeClr val="accent3"/>
                </a:solidFill>
              </a:rPr>
              <a:t>)</a:t>
            </a:r>
          </a:p>
          <a:p>
            <a:endParaRPr lang="en-US" b="1" dirty="0">
              <a:solidFill>
                <a:schemeClr val="accent3"/>
              </a:solidFill>
            </a:endParaRPr>
          </a:p>
          <a:p>
            <a:pPr>
              <a:buFont typeface="Arial" panose="020B0604020202020204" pitchFamily="34" charset="0"/>
              <a:buChar char="•"/>
            </a:pPr>
            <a:r>
              <a:rPr lang="en-US" b="1" dirty="0">
                <a:solidFill>
                  <a:schemeClr val="bg1"/>
                </a:solidFill>
              </a:rPr>
              <a:t>Water Conservation</a:t>
            </a:r>
            <a:r>
              <a:rPr lang="en-US" dirty="0">
                <a:solidFill>
                  <a:schemeClr val="bg1"/>
                </a:solidFill>
              </a:rPr>
              <a:t>: Implement greywater recycling, low-flow fixtures, rainwater harvesting, and drought-tolerant landscaping.</a:t>
            </a:r>
          </a:p>
          <a:p>
            <a:pPr>
              <a:buFont typeface="Arial" panose="020B0604020202020204" pitchFamily="34" charset="0"/>
              <a:buChar char="•"/>
            </a:pPr>
            <a:endParaRPr lang="en-US" dirty="0">
              <a:solidFill>
                <a:schemeClr val="bg1"/>
              </a:solidFill>
            </a:endParaRPr>
          </a:p>
          <a:p>
            <a:pPr>
              <a:buFont typeface="Arial" panose="020B0604020202020204" pitchFamily="34" charset="0"/>
              <a:buChar char="•"/>
            </a:pPr>
            <a:r>
              <a:rPr lang="en-US" dirty="0">
                <a:solidFill>
                  <a:schemeClr val="bg1"/>
                </a:solidFill>
              </a:rPr>
              <a:t> UTAD has four duly licensed boreholes for irrigation of green spaces.</a:t>
            </a:r>
          </a:p>
          <a:p>
            <a:pPr>
              <a:buFont typeface="Arial" panose="020B0604020202020204" pitchFamily="34" charset="0"/>
              <a:buChar char="•"/>
            </a:pPr>
            <a:r>
              <a:rPr lang="en-US" dirty="0">
                <a:solidFill>
                  <a:schemeClr val="bg1"/>
                </a:solidFill>
              </a:rPr>
              <a:t> UTAD strives to follow national and international best practices and, to this end, plans to replace existing water sources with alternative sources, such as: </a:t>
            </a:r>
          </a:p>
          <a:p>
            <a:endParaRPr lang="en-US" dirty="0">
              <a:solidFill>
                <a:schemeClr val="bg1"/>
              </a:solidFill>
            </a:endParaRPr>
          </a:p>
          <a:p>
            <a:pPr lvl="1">
              <a:buFont typeface="Arial" panose="020B0604020202020204" pitchFamily="34" charset="0"/>
              <a:buChar char="•"/>
            </a:pPr>
            <a:r>
              <a:rPr lang="en-US" dirty="0">
                <a:solidFill>
                  <a:schemeClr val="bg1"/>
                </a:solidFill>
              </a:rPr>
              <a:t>installing rainwater harvesting systems for irrigation in new construction projects or in space renovations; </a:t>
            </a:r>
          </a:p>
          <a:p>
            <a:pPr lvl="1">
              <a:buFont typeface="Arial" panose="020B0604020202020204" pitchFamily="34" charset="0"/>
              <a:buChar char="•"/>
            </a:pPr>
            <a:r>
              <a:rPr lang="en-US" dirty="0">
                <a:solidFill>
                  <a:schemeClr val="bg1"/>
                </a:solidFill>
              </a:rPr>
              <a:t>using treated wastewater for irrigation; </a:t>
            </a:r>
          </a:p>
          <a:p>
            <a:pPr lvl="1"/>
            <a:endParaRPr lang="en-US" dirty="0">
              <a:solidFill>
                <a:schemeClr val="bg1"/>
              </a:solidFill>
            </a:endParaRPr>
          </a:p>
          <a:p>
            <a:pPr>
              <a:buFont typeface="Arial" panose="020B0604020202020204" pitchFamily="34" charset="0"/>
              <a:buChar char="•"/>
            </a:pPr>
            <a:r>
              <a:rPr lang="en-US" dirty="0">
                <a:solidFill>
                  <a:schemeClr val="bg1"/>
                </a:solidFill>
              </a:rPr>
              <a:t>Furthermore, UTAD is part of the AQUA+ Commitment Network, which will allow us to assess the campus's water efficiency, with a view to certification and improvement. With this commitment, UTAD will be a pioneer as a case study among higher education institutions in Portugal.</a:t>
            </a:r>
          </a:p>
        </p:txBody>
      </p:sp>
      <p:sp>
        <p:nvSpPr>
          <p:cNvPr id="4" name="CaixaDeTexto 3">
            <a:extLst>
              <a:ext uri="{FF2B5EF4-FFF2-40B4-BE49-F238E27FC236}">
                <a16:creationId xmlns:a16="http://schemas.microsoft.com/office/drawing/2014/main" id="{22A32C33-4D9B-47FF-B830-EE544D59F6B9}"/>
              </a:ext>
            </a:extLst>
          </p:cNvPr>
          <p:cNvSpPr txBox="1"/>
          <p:nvPr/>
        </p:nvSpPr>
        <p:spPr>
          <a:xfrm>
            <a:off x="179512" y="188640"/>
            <a:ext cx="8640960" cy="369332"/>
          </a:xfrm>
          <a:prstGeom prst="rect">
            <a:avLst/>
          </a:prstGeom>
          <a:noFill/>
        </p:spPr>
        <p:txBody>
          <a:bodyPr wrap="square" rtlCol="0">
            <a:spAutoFit/>
          </a:bodyPr>
          <a:lstStyle/>
          <a:p>
            <a:pPr algn="r"/>
            <a:r>
              <a:rPr lang="en-US" b="1" dirty="0">
                <a:solidFill>
                  <a:schemeClr val="bg1"/>
                </a:solidFill>
              </a:rPr>
              <a:t>“Best practices of Sustainability at our CGU member universities”</a:t>
            </a:r>
            <a:endParaRPr lang="pt-PT" dirty="0"/>
          </a:p>
        </p:txBody>
      </p:sp>
    </p:spTree>
    <p:extLst>
      <p:ext uri="{BB962C8B-B14F-4D97-AF65-F5344CB8AC3E}">
        <p14:creationId xmlns:p14="http://schemas.microsoft.com/office/powerpoint/2010/main" val="643403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FD27502F-8F92-4B02-8200-534D17EA5E30}"/>
              </a:ext>
            </a:extLst>
          </p:cNvPr>
          <p:cNvPicPr>
            <a:picLocks noChangeAspect="1"/>
          </p:cNvPicPr>
          <p:nvPr/>
        </p:nvPicPr>
        <p:blipFill rotWithShape="1">
          <a:blip r:embed="rId2"/>
          <a:srcRect l="52007" t="12963" r="9261" b="14692"/>
          <a:stretch/>
        </p:blipFill>
        <p:spPr>
          <a:xfrm>
            <a:off x="1923614" y="1894766"/>
            <a:ext cx="3712181" cy="1950132"/>
          </a:xfrm>
          <a:prstGeom prst="rect">
            <a:avLst/>
          </a:prstGeom>
        </p:spPr>
      </p:pic>
      <p:sp>
        <p:nvSpPr>
          <p:cNvPr id="8" name="CaixaDeTexto 7">
            <a:extLst>
              <a:ext uri="{FF2B5EF4-FFF2-40B4-BE49-F238E27FC236}">
                <a16:creationId xmlns:a16="http://schemas.microsoft.com/office/drawing/2014/main" id="{7272DC8C-B506-477E-99FE-BA847CB72CFE}"/>
              </a:ext>
            </a:extLst>
          </p:cNvPr>
          <p:cNvSpPr txBox="1"/>
          <p:nvPr/>
        </p:nvSpPr>
        <p:spPr>
          <a:xfrm>
            <a:off x="235971" y="1702352"/>
            <a:ext cx="1581150" cy="2585323"/>
          </a:xfrm>
          <a:prstGeom prst="rect">
            <a:avLst/>
          </a:prstGeom>
          <a:noFill/>
        </p:spPr>
        <p:txBody>
          <a:bodyPr wrap="square" rtlCol="0">
            <a:spAutoFit/>
          </a:bodyPr>
          <a:lstStyle/>
          <a:p>
            <a:r>
              <a:rPr lang="en-US" dirty="0">
                <a:solidFill>
                  <a:schemeClr val="bg1"/>
                </a:solidFill>
              </a:rPr>
              <a:t>Rainwater harvesting system (RWHS) from the winery rooftop for cleaning and irrigation</a:t>
            </a:r>
          </a:p>
          <a:p>
            <a:endParaRPr lang="pt-PT" dirty="0"/>
          </a:p>
        </p:txBody>
      </p:sp>
      <p:sp>
        <p:nvSpPr>
          <p:cNvPr id="9" name="CaixaDeTexto 8">
            <a:extLst>
              <a:ext uri="{FF2B5EF4-FFF2-40B4-BE49-F238E27FC236}">
                <a16:creationId xmlns:a16="http://schemas.microsoft.com/office/drawing/2014/main" id="{7700C427-0E8E-4362-BFC0-F9CC5C927AB2}"/>
              </a:ext>
            </a:extLst>
          </p:cNvPr>
          <p:cNvSpPr txBox="1"/>
          <p:nvPr/>
        </p:nvSpPr>
        <p:spPr>
          <a:xfrm>
            <a:off x="179512" y="188640"/>
            <a:ext cx="8640960" cy="369332"/>
          </a:xfrm>
          <a:prstGeom prst="rect">
            <a:avLst/>
          </a:prstGeom>
          <a:noFill/>
        </p:spPr>
        <p:txBody>
          <a:bodyPr wrap="square" rtlCol="0">
            <a:spAutoFit/>
          </a:bodyPr>
          <a:lstStyle/>
          <a:p>
            <a:pPr algn="r"/>
            <a:r>
              <a:rPr lang="en-US" b="1" dirty="0">
                <a:solidFill>
                  <a:schemeClr val="bg1"/>
                </a:solidFill>
              </a:rPr>
              <a:t>“Best practices of Sustainability at our CGU member universities”</a:t>
            </a:r>
            <a:endParaRPr lang="pt-PT" dirty="0"/>
          </a:p>
        </p:txBody>
      </p:sp>
      <p:sp>
        <p:nvSpPr>
          <p:cNvPr id="10" name="CaixaDeTexto 9">
            <a:extLst>
              <a:ext uri="{FF2B5EF4-FFF2-40B4-BE49-F238E27FC236}">
                <a16:creationId xmlns:a16="http://schemas.microsoft.com/office/drawing/2014/main" id="{8DFD464D-A45A-4756-9802-34BB84A83557}"/>
              </a:ext>
            </a:extLst>
          </p:cNvPr>
          <p:cNvSpPr txBox="1"/>
          <p:nvPr/>
        </p:nvSpPr>
        <p:spPr>
          <a:xfrm>
            <a:off x="201602" y="4615081"/>
            <a:ext cx="2194731" cy="2031325"/>
          </a:xfrm>
          <a:prstGeom prst="rect">
            <a:avLst/>
          </a:prstGeom>
          <a:noFill/>
        </p:spPr>
        <p:txBody>
          <a:bodyPr wrap="square" rtlCol="0">
            <a:spAutoFit/>
          </a:bodyPr>
          <a:lstStyle/>
          <a:p>
            <a:r>
              <a:rPr lang="en-US" dirty="0">
                <a:solidFill>
                  <a:schemeClr val="bg1"/>
                </a:solidFill>
              </a:rPr>
              <a:t>Rainwater harvesting system (RWHS) in the sports center for grass fields irrigation</a:t>
            </a:r>
          </a:p>
          <a:p>
            <a:endParaRPr lang="pt-PT" dirty="0"/>
          </a:p>
        </p:txBody>
      </p:sp>
      <p:pic>
        <p:nvPicPr>
          <p:cNvPr id="5" name="Imagem 4">
            <a:extLst>
              <a:ext uri="{FF2B5EF4-FFF2-40B4-BE49-F238E27FC236}">
                <a16:creationId xmlns:a16="http://schemas.microsoft.com/office/drawing/2014/main" id="{7008ED0D-6D19-4056-BB63-397F367FC890}"/>
              </a:ext>
            </a:extLst>
          </p:cNvPr>
          <p:cNvPicPr>
            <a:picLocks noChangeAspect="1"/>
          </p:cNvPicPr>
          <p:nvPr/>
        </p:nvPicPr>
        <p:blipFill>
          <a:blip r:embed="rId3"/>
          <a:stretch>
            <a:fillRect/>
          </a:stretch>
        </p:blipFill>
        <p:spPr>
          <a:xfrm>
            <a:off x="2086571" y="4129782"/>
            <a:ext cx="3671689" cy="2541939"/>
          </a:xfrm>
          <a:prstGeom prst="rect">
            <a:avLst/>
          </a:prstGeom>
        </p:spPr>
      </p:pic>
      <p:pic>
        <p:nvPicPr>
          <p:cNvPr id="11" name="Imagem 10">
            <a:extLst>
              <a:ext uri="{FF2B5EF4-FFF2-40B4-BE49-F238E27FC236}">
                <a16:creationId xmlns:a16="http://schemas.microsoft.com/office/drawing/2014/main" id="{43BBB3D5-9A8D-4DDD-AAB1-72C185B108FE}"/>
              </a:ext>
            </a:extLst>
          </p:cNvPr>
          <p:cNvPicPr>
            <a:picLocks noChangeAspect="1"/>
          </p:cNvPicPr>
          <p:nvPr/>
        </p:nvPicPr>
        <p:blipFill>
          <a:blip r:embed="rId4"/>
          <a:stretch>
            <a:fillRect/>
          </a:stretch>
        </p:blipFill>
        <p:spPr>
          <a:xfrm>
            <a:off x="5869449" y="1203339"/>
            <a:ext cx="3017877" cy="2008260"/>
          </a:xfrm>
          <a:prstGeom prst="rect">
            <a:avLst/>
          </a:prstGeom>
        </p:spPr>
      </p:pic>
      <p:sp>
        <p:nvSpPr>
          <p:cNvPr id="12" name="CaixaDeTexto 11">
            <a:extLst>
              <a:ext uri="{FF2B5EF4-FFF2-40B4-BE49-F238E27FC236}">
                <a16:creationId xmlns:a16="http://schemas.microsoft.com/office/drawing/2014/main" id="{2927E8CE-64FC-4ABC-BB89-11BF40C1C027}"/>
              </a:ext>
            </a:extLst>
          </p:cNvPr>
          <p:cNvSpPr txBox="1"/>
          <p:nvPr/>
        </p:nvSpPr>
        <p:spPr>
          <a:xfrm>
            <a:off x="6012160" y="3380348"/>
            <a:ext cx="2194731" cy="1754326"/>
          </a:xfrm>
          <a:prstGeom prst="rect">
            <a:avLst/>
          </a:prstGeom>
          <a:noFill/>
        </p:spPr>
        <p:txBody>
          <a:bodyPr wrap="square" rtlCol="0">
            <a:spAutoFit/>
          </a:bodyPr>
          <a:lstStyle/>
          <a:p>
            <a:r>
              <a:rPr lang="en-US" dirty="0">
                <a:solidFill>
                  <a:schemeClr val="bg1"/>
                </a:solidFill>
              </a:rPr>
              <a:t>Rainwater harvesting system (RWHS) in the new residence for the </a:t>
            </a:r>
            <a:r>
              <a:rPr lang="en-US" dirty="0" err="1">
                <a:solidFill>
                  <a:schemeClr val="bg1"/>
                </a:solidFill>
              </a:rPr>
              <a:t>greenroof</a:t>
            </a:r>
            <a:r>
              <a:rPr lang="en-US" dirty="0">
                <a:solidFill>
                  <a:schemeClr val="bg1"/>
                </a:solidFill>
              </a:rPr>
              <a:t> irrigation</a:t>
            </a:r>
          </a:p>
          <a:p>
            <a:endParaRPr lang="pt-PT" dirty="0"/>
          </a:p>
        </p:txBody>
      </p:sp>
      <p:pic>
        <p:nvPicPr>
          <p:cNvPr id="13" name="Imagem 12">
            <a:extLst>
              <a:ext uri="{FF2B5EF4-FFF2-40B4-BE49-F238E27FC236}">
                <a16:creationId xmlns:a16="http://schemas.microsoft.com/office/drawing/2014/main" id="{7C50ACAA-8087-4CBD-BCA5-FA1E00CFC587}"/>
              </a:ext>
            </a:extLst>
          </p:cNvPr>
          <p:cNvPicPr>
            <a:picLocks noChangeAspect="1"/>
          </p:cNvPicPr>
          <p:nvPr/>
        </p:nvPicPr>
        <p:blipFill>
          <a:blip r:embed="rId5"/>
          <a:stretch>
            <a:fillRect/>
          </a:stretch>
        </p:blipFill>
        <p:spPr>
          <a:xfrm>
            <a:off x="6084898" y="4941168"/>
            <a:ext cx="2857500" cy="1600200"/>
          </a:xfrm>
          <a:prstGeom prst="rect">
            <a:avLst/>
          </a:prstGeom>
        </p:spPr>
      </p:pic>
      <p:sp>
        <p:nvSpPr>
          <p:cNvPr id="14" name="CaixaDeTexto 13">
            <a:extLst>
              <a:ext uri="{FF2B5EF4-FFF2-40B4-BE49-F238E27FC236}">
                <a16:creationId xmlns:a16="http://schemas.microsoft.com/office/drawing/2014/main" id="{4945AABF-8023-47E2-8626-91550B72B615}"/>
              </a:ext>
            </a:extLst>
          </p:cNvPr>
          <p:cNvSpPr txBox="1"/>
          <p:nvPr/>
        </p:nvSpPr>
        <p:spPr>
          <a:xfrm>
            <a:off x="0" y="764704"/>
            <a:ext cx="9144000" cy="923330"/>
          </a:xfrm>
          <a:prstGeom prst="rect">
            <a:avLst/>
          </a:prstGeom>
          <a:noFill/>
        </p:spPr>
        <p:txBody>
          <a:bodyPr wrap="square" rtlCol="0">
            <a:spAutoFit/>
          </a:bodyPr>
          <a:lstStyle/>
          <a:p>
            <a:r>
              <a:rPr lang="en-US" b="1" dirty="0">
                <a:solidFill>
                  <a:schemeClr val="accent3"/>
                </a:solidFill>
              </a:rPr>
              <a:t>🌱 Campus Operations (</a:t>
            </a:r>
            <a:r>
              <a:rPr lang="en-US" b="1" u="sng" dirty="0">
                <a:solidFill>
                  <a:schemeClr val="accent3"/>
                </a:solidFill>
              </a:rPr>
              <a:t>included in ISO 14001 and 50001 UTAD’s Certification</a:t>
            </a:r>
            <a:r>
              <a:rPr lang="en-US" b="1" dirty="0">
                <a:solidFill>
                  <a:schemeClr val="accent3"/>
                </a:solidFill>
              </a:rPr>
              <a:t>)</a:t>
            </a:r>
          </a:p>
          <a:p>
            <a:endParaRPr lang="en-US" b="1" dirty="0">
              <a:solidFill>
                <a:schemeClr val="accent3"/>
              </a:solidFill>
            </a:endParaRPr>
          </a:p>
          <a:p>
            <a:pPr>
              <a:buFont typeface="Arial" panose="020B0604020202020204" pitchFamily="34" charset="0"/>
              <a:buChar char="•"/>
            </a:pPr>
            <a:r>
              <a:rPr lang="en-US" b="1" dirty="0">
                <a:solidFill>
                  <a:schemeClr val="bg1"/>
                </a:solidFill>
              </a:rPr>
              <a:t>Water Conservation examples implemented</a:t>
            </a:r>
            <a:endParaRPr lang="pt-PT" dirty="0"/>
          </a:p>
        </p:txBody>
      </p:sp>
    </p:spTree>
    <p:extLst>
      <p:ext uri="{BB962C8B-B14F-4D97-AF65-F5344CB8AC3E}">
        <p14:creationId xmlns:p14="http://schemas.microsoft.com/office/powerpoint/2010/main" val="1172406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8117C173-0FF0-403D-B382-33CE2B5FF3DF}"/>
              </a:ext>
            </a:extLst>
          </p:cNvPr>
          <p:cNvPicPr>
            <a:picLocks noChangeAspect="1"/>
          </p:cNvPicPr>
          <p:nvPr/>
        </p:nvPicPr>
        <p:blipFill>
          <a:blip r:embed="rId2"/>
          <a:stretch>
            <a:fillRect/>
          </a:stretch>
        </p:blipFill>
        <p:spPr>
          <a:xfrm>
            <a:off x="509928" y="3776873"/>
            <a:ext cx="4789156" cy="2975186"/>
          </a:xfrm>
          <a:prstGeom prst="rect">
            <a:avLst/>
          </a:prstGeom>
        </p:spPr>
      </p:pic>
      <p:sp>
        <p:nvSpPr>
          <p:cNvPr id="6" name="CaixaDeTexto 5">
            <a:extLst>
              <a:ext uri="{FF2B5EF4-FFF2-40B4-BE49-F238E27FC236}">
                <a16:creationId xmlns:a16="http://schemas.microsoft.com/office/drawing/2014/main" id="{EDD00FC2-33B5-4371-A5A4-7F4B2E2B1FE7}"/>
              </a:ext>
            </a:extLst>
          </p:cNvPr>
          <p:cNvSpPr txBox="1"/>
          <p:nvPr/>
        </p:nvSpPr>
        <p:spPr>
          <a:xfrm>
            <a:off x="5194711" y="2132856"/>
            <a:ext cx="3765458" cy="34163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this WWTP also has a system for harvesting rainwater from the farm's roofs;</a:t>
            </a:r>
          </a:p>
          <a:p>
            <a:pPr marL="285750" indent="-285750">
              <a:buFont typeface="Arial" panose="020B0604020202020204" pitchFamily="34" charset="0"/>
              <a:buChar char="•"/>
            </a:pPr>
            <a:r>
              <a:rPr lang="en-US" dirty="0">
                <a:solidFill>
                  <a:schemeClr val="bg1"/>
                </a:solidFill>
              </a:rPr>
              <a:t>the new WWTP, derived from the UTAD's environmental and water conservation project for agricultural effluents, will allow for the production of </a:t>
            </a:r>
            <a:r>
              <a:rPr lang="en-US" dirty="0" err="1">
                <a:solidFill>
                  <a:schemeClr val="bg1"/>
                </a:solidFill>
              </a:rPr>
              <a:t>ApR</a:t>
            </a:r>
            <a:r>
              <a:rPr lang="en-US" dirty="0">
                <a:solidFill>
                  <a:schemeClr val="bg1"/>
                </a:solidFill>
              </a:rPr>
              <a:t>, which will be used for irrigation and will simultaneously represent an added value for soil fertility (ENEAPAI, 2030)</a:t>
            </a:r>
            <a:r>
              <a:rPr lang="pt-PT" dirty="0">
                <a:solidFill>
                  <a:schemeClr val="bg1"/>
                </a:solidFill>
              </a:rPr>
              <a:t>.</a:t>
            </a:r>
            <a:endParaRPr lang="pt-PT" dirty="0"/>
          </a:p>
        </p:txBody>
      </p:sp>
      <p:sp>
        <p:nvSpPr>
          <p:cNvPr id="10" name="CaixaDeTexto 9">
            <a:extLst>
              <a:ext uri="{FF2B5EF4-FFF2-40B4-BE49-F238E27FC236}">
                <a16:creationId xmlns:a16="http://schemas.microsoft.com/office/drawing/2014/main" id="{11071A45-2444-441E-995C-D660F84324A4}"/>
              </a:ext>
            </a:extLst>
          </p:cNvPr>
          <p:cNvSpPr txBox="1"/>
          <p:nvPr/>
        </p:nvSpPr>
        <p:spPr>
          <a:xfrm>
            <a:off x="179512" y="188640"/>
            <a:ext cx="8640960" cy="369332"/>
          </a:xfrm>
          <a:prstGeom prst="rect">
            <a:avLst/>
          </a:prstGeom>
          <a:noFill/>
        </p:spPr>
        <p:txBody>
          <a:bodyPr wrap="square" rtlCol="0">
            <a:spAutoFit/>
          </a:bodyPr>
          <a:lstStyle/>
          <a:p>
            <a:pPr algn="r"/>
            <a:r>
              <a:rPr lang="en-US" b="1" dirty="0">
                <a:solidFill>
                  <a:schemeClr val="bg1"/>
                </a:solidFill>
              </a:rPr>
              <a:t>“Best practices of Sustainability at our CGU member universities”</a:t>
            </a:r>
            <a:endParaRPr lang="pt-PT" dirty="0"/>
          </a:p>
        </p:txBody>
      </p:sp>
      <p:sp>
        <p:nvSpPr>
          <p:cNvPr id="11" name="CaixaDeTexto 10">
            <a:extLst>
              <a:ext uri="{FF2B5EF4-FFF2-40B4-BE49-F238E27FC236}">
                <a16:creationId xmlns:a16="http://schemas.microsoft.com/office/drawing/2014/main" id="{92147E40-B453-4C10-B920-C6D00A04019F}"/>
              </a:ext>
            </a:extLst>
          </p:cNvPr>
          <p:cNvSpPr txBox="1"/>
          <p:nvPr/>
        </p:nvSpPr>
        <p:spPr>
          <a:xfrm>
            <a:off x="0" y="764704"/>
            <a:ext cx="9144000" cy="923330"/>
          </a:xfrm>
          <a:prstGeom prst="rect">
            <a:avLst/>
          </a:prstGeom>
          <a:noFill/>
        </p:spPr>
        <p:txBody>
          <a:bodyPr wrap="square" rtlCol="0">
            <a:spAutoFit/>
          </a:bodyPr>
          <a:lstStyle/>
          <a:p>
            <a:r>
              <a:rPr lang="en-US" b="1" dirty="0">
                <a:solidFill>
                  <a:schemeClr val="accent3"/>
                </a:solidFill>
              </a:rPr>
              <a:t>🌱 Campus Operations (</a:t>
            </a:r>
            <a:r>
              <a:rPr lang="en-US" b="1" u="sng" dirty="0">
                <a:solidFill>
                  <a:schemeClr val="accent3"/>
                </a:solidFill>
              </a:rPr>
              <a:t>included in ISO 14001 and 50001 UTAD’s Certification</a:t>
            </a:r>
            <a:r>
              <a:rPr lang="en-US" b="1" dirty="0">
                <a:solidFill>
                  <a:schemeClr val="accent3"/>
                </a:solidFill>
              </a:rPr>
              <a:t>)</a:t>
            </a:r>
          </a:p>
          <a:p>
            <a:endParaRPr lang="en-US" b="1" dirty="0">
              <a:solidFill>
                <a:schemeClr val="accent3"/>
              </a:solidFill>
            </a:endParaRPr>
          </a:p>
          <a:p>
            <a:pPr>
              <a:buFont typeface="Arial" panose="020B0604020202020204" pitchFamily="34" charset="0"/>
              <a:buChar char="•"/>
            </a:pPr>
            <a:r>
              <a:rPr lang="en-US" b="1" dirty="0">
                <a:solidFill>
                  <a:schemeClr val="bg1"/>
                </a:solidFill>
              </a:rPr>
              <a:t>Water Conservation examples implemented</a:t>
            </a:r>
            <a:endParaRPr lang="pt-PT" dirty="0"/>
          </a:p>
        </p:txBody>
      </p:sp>
      <p:pic>
        <p:nvPicPr>
          <p:cNvPr id="13" name="Imagem 12">
            <a:extLst>
              <a:ext uri="{FF2B5EF4-FFF2-40B4-BE49-F238E27FC236}">
                <a16:creationId xmlns:a16="http://schemas.microsoft.com/office/drawing/2014/main" id="{480CC259-48B4-4FA1-AE13-A42434C246E0}"/>
              </a:ext>
            </a:extLst>
          </p:cNvPr>
          <p:cNvPicPr>
            <a:picLocks noChangeAspect="1"/>
          </p:cNvPicPr>
          <p:nvPr/>
        </p:nvPicPr>
        <p:blipFill>
          <a:blip r:embed="rId3"/>
          <a:stretch>
            <a:fillRect/>
          </a:stretch>
        </p:blipFill>
        <p:spPr>
          <a:xfrm>
            <a:off x="179512" y="1688034"/>
            <a:ext cx="2088520" cy="2975186"/>
          </a:xfrm>
          <a:prstGeom prst="rect">
            <a:avLst/>
          </a:prstGeom>
        </p:spPr>
      </p:pic>
    </p:spTree>
    <p:extLst>
      <p:ext uri="{BB962C8B-B14F-4D97-AF65-F5344CB8AC3E}">
        <p14:creationId xmlns:p14="http://schemas.microsoft.com/office/powerpoint/2010/main" val="390915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9A995FB-C4A4-4BB2-A32B-EE9E30E2D937}"/>
              </a:ext>
            </a:extLst>
          </p:cNvPr>
          <p:cNvSpPr/>
          <p:nvPr/>
        </p:nvSpPr>
        <p:spPr>
          <a:xfrm>
            <a:off x="35496" y="908720"/>
            <a:ext cx="8928992" cy="3693319"/>
          </a:xfrm>
          <a:prstGeom prst="rect">
            <a:avLst/>
          </a:prstGeom>
        </p:spPr>
        <p:txBody>
          <a:bodyPr wrap="square">
            <a:spAutoFit/>
          </a:bodyPr>
          <a:lstStyle/>
          <a:p>
            <a:r>
              <a:rPr lang="en-US" b="1" dirty="0">
                <a:solidFill>
                  <a:schemeClr val="accent3"/>
                </a:solidFill>
              </a:rPr>
              <a:t>🌱 Campus Operations (</a:t>
            </a:r>
            <a:r>
              <a:rPr lang="en-US" b="1" u="sng" dirty="0">
                <a:solidFill>
                  <a:schemeClr val="accent3"/>
                </a:solidFill>
              </a:rPr>
              <a:t>included in ISO 14001 and 50001 UTAD’s Certification</a:t>
            </a:r>
            <a:r>
              <a:rPr lang="en-US" b="1" dirty="0">
                <a:solidFill>
                  <a:schemeClr val="accent3"/>
                </a:solidFill>
              </a:rPr>
              <a:t>)</a:t>
            </a:r>
          </a:p>
          <a:p>
            <a:endParaRPr lang="en-US" b="1" dirty="0">
              <a:solidFill>
                <a:schemeClr val="accent3"/>
              </a:solidFill>
            </a:endParaRPr>
          </a:p>
          <a:p>
            <a:r>
              <a:rPr lang="en-US" b="1" dirty="0">
                <a:solidFill>
                  <a:schemeClr val="bg1"/>
                </a:solidFill>
              </a:rPr>
              <a:t>🚲 Transportation</a:t>
            </a:r>
          </a:p>
          <a:p>
            <a:endParaRPr lang="en-US" b="1" dirty="0">
              <a:solidFill>
                <a:schemeClr val="bg1"/>
              </a:solidFill>
            </a:endParaRPr>
          </a:p>
          <a:p>
            <a:pPr marL="285750" indent="-285750">
              <a:buFont typeface="Arial" panose="020B0604020202020204" pitchFamily="34" charset="0"/>
              <a:buChar char="•"/>
            </a:pPr>
            <a:r>
              <a:rPr lang="en-US" dirty="0">
                <a:solidFill>
                  <a:schemeClr val="bg1"/>
                </a:solidFill>
              </a:rPr>
              <a:t>Encourage biking and walking with safe paths, bike racks, and repair stations.</a:t>
            </a:r>
          </a:p>
          <a:p>
            <a:pPr marL="285750" indent="-285750">
              <a:buFont typeface="Arial" panose="020B0604020202020204" pitchFamily="34" charset="0"/>
              <a:buChar char="•"/>
            </a:pPr>
            <a:r>
              <a:rPr lang="en-US" dirty="0">
                <a:solidFill>
                  <a:schemeClr val="bg1"/>
                </a:solidFill>
              </a:rPr>
              <a:t>Provide incentives for public transit or university shuttles (ideally electric).</a:t>
            </a:r>
          </a:p>
          <a:p>
            <a:pPr marL="285750" indent="-285750">
              <a:buFont typeface="Arial" panose="020B0604020202020204" pitchFamily="34" charset="0"/>
              <a:buChar char="•"/>
            </a:pPr>
            <a:r>
              <a:rPr lang="en-US" dirty="0">
                <a:solidFill>
                  <a:schemeClr val="bg1"/>
                </a:solidFill>
              </a:rPr>
              <a:t>Transition campus fleets to electric or hybrid vehicles.</a:t>
            </a:r>
          </a:p>
          <a:p>
            <a:pPr marL="285750" indent="-285750">
              <a:buFont typeface="Arial" panose="020B0604020202020204" pitchFamily="34" charset="0"/>
              <a:buChar char="•"/>
            </a:pPr>
            <a:r>
              <a:rPr lang="en-US" dirty="0">
                <a:solidFill>
                  <a:schemeClr val="bg1"/>
                </a:solidFill>
              </a:rPr>
              <a:t>Implement carpooling apps and limit single-occupancy vehicle parking.</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b="1" dirty="0">
              <a:solidFill>
                <a:schemeClr val="accent3"/>
              </a:solidFill>
            </a:endParaRPr>
          </a:p>
        </p:txBody>
      </p:sp>
      <p:sp>
        <p:nvSpPr>
          <p:cNvPr id="4" name="CaixaDeTexto 3">
            <a:extLst>
              <a:ext uri="{FF2B5EF4-FFF2-40B4-BE49-F238E27FC236}">
                <a16:creationId xmlns:a16="http://schemas.microsoft.com/office/drawing/2014/main" id="{22A32C33-4D9B-47FF-B830-EE544D59F6B9}"/>
              </a:ext>
            </a:extLst>
          </p:cNvPr>
          <p:cNvSpPr txBox="1"/>
          <p:nvPr/>
        </p:nvSpPr>
        <p:spPr>
          <a:xfrm>
            <a:off x="179512" y="188640"/>
            <a:ext cx="8640960" cy="369332"/>
          </a:xfrm>
          <a:prstGeom prst="rect">
            <a:avLst/>
          </a:prstGeom>
          <a:noFill/>
        </p:spPr>
        <p:txBody>
          <a:bodyPr wrap="square" rtlCol="0">
            <a:spAutoFit/>
          </a:bodyPr>
          <a:lstStyle/>
          <a:p>
            <a:pPr algn="r"/>
            <a:r>
              <a:rPr lang="en-US" b="1" dirty="0">
                <a:solidFill>
                  <a:schemeClr val="bg1"/>
                </a:solidFill>
              </a:rPr>
              <a:t>“Best practices of Sustainability at our CGU member universities”</a:t>
            </a:r>
            <a:endParaRPr lang="pt-PT" dirty="0"/>
          </a:p>
        </p:txBody>
      </p:sp>
      <p:pic>
        <p:nvPicPr>
          <p:cNvPr id="2" name="Imagem 1">
            <a:extLst>
              <a:ext uri="{FF2B5EF4-FFF2-40B4-BE49-F238E27FC236}">
                <a16:creationId xmlns:a16="http://schemas.microsoft.com/office/drawing/2014/main" id="{B3F16932-0D3F-489F-A1D8-CDD0FDDBF78A}"/>
              </a:ext>
            </a:extLst>
          </p:cNvPr>
          <p:cNvPicPr>
            <a:picLocks noChangeAspect="1"/>
          </p:cNvPicPr>
          <p:nvPr/>
        </p:nvPicPr>
        <p:blipFill>
          <a:blip r:embed="rId2"/>
          <a:stretch>
            <a:fillRect/>
          </a:stretch>
        </p:blipFill>
        <p:spPr>
          <a:xfrm>
            <a:off x="251520" y="3284984"/>
            <a:ext cx="3895515" cy="2592288"/>
          </a:xfrm>
          <a:prstGeom prst="rect">
            <a:avLst/>
          </a:prstGeom>
        </p:spPr>
      </p:pic>
      <p:pic>
        <p:nvPicPr>
          <p:cNvPr id="5" name="Imagem 4">
            <a:extLst>
              <a:ext uri="{FF2B5EF4-FFF2-40B4-BE49-F238E27FC236}">
                <a16:creationId xmlns:a16="http://schemas.microsoft.com/office/drawing/2014/main" id="{CEC286E9-D334-4423-AFA8-19888EF1F91D}"/>
              </a:ext>
            </a:extLst>
          </p:cNvPr>
          <p:cNvPicPr>
            <a:picLocks noChangeAspect="1"/>
          </p:cNvPicPr>
          <p:nvPr/>
        </p:nvPicPr>
        <p:blipFill>
          <a:blip r:embed="rId3"/>
          <a:stretch>
            <a:fillRect/>
          </a:stretch>
        </p:blipFill>
        <p:spPr>
          <a:xfrm>
            <a:off x="4176252" y="3284984"/>
            <a:ext cx="1249391" cy="1249391"/>
          </a:xfrm>
          <a:prstGeom prst="rect">
            <a:avLst/>
          </a:prstGeom>
        </p:spPr>
      </p:pic>
      <p:sp>
        <p:nvSpPr>
          <p:cNvPr id="6" name="Retângulo 5">
            <a:extLst>
              <a:ext uri="{FF2B5EF4-FFF2-40B4-BE49-F238E27FC236}">
                <a16:creationId xmlns:a16="http://schemas.microsoft.com/office/drawing/2014/main" id="{27BF8D2F-0DC8-4BF1-86BB-F1BDFC53008D}"/>
              </a:ext>
            </a:extLst>
          </p:cNvPr>
          <p:cNvSpPr/>
          <p:nvPr/>
        </p:nvSpPr>
        <p:spPr>
          <a:xfrm>
            <a:off x="4248472" y="5469031"/>
            <a:ext cx="4572000" cy="1200329"/>
          </a:xfrm>
          <a:prstGeom prst="rect">
            <a:avLst/>
          </a:prstGeom>
        </p:spPr>
        <p:txBody>
          <a:bodyPr>
            <a:spAutoFit/>
          </a:bodyPr>
          <a:lstStyle/>
          <a:p>
            <a:r>
              <a:rPr lang="en-US" dirty="0">
                <a:solidFill>
                  <a:schemeClr val="bg1"/>
                </a:solidFill>
              </a:rPr>
              <a:t>“The University of </a:t>
            </a:r>
            <a:r>
              <a:rPr lang="en-US" dirty="0" err="1">
                <a:solidFill>
                  <a:schemeClr val="bg1"/>
                </a:solidFill>
              </a:rPr>
              <a:t>Trás</a:t>
            </a:r>
            <a:r>
              <a:rPr lang="en-US" dirty="0">
                <a:solidFill>
                  <a:schemeClr val="bg1"/>
                </a:solidFill>
              </a:rPr>
              <a:t>-</a:t>
            </a:r>
            <a:r>
              <a:rPr lang="en-US" dirty="0" err="1">
                <a:solidFill>
                  <a:schemeClr val="bg1"/>
                </a:solidFill>
              </a:rPr>
              <a:t>os</a:t>
            </a:r>
            <a:r>
              <a:rPr lang="en-US" dirty="0">
                <a:solidFill>
                  <a:schemeClr val="bg1"/>
                </a:solidFill>
              </a:rPr>
              <a:t>-Montes and Alto Douro (UTAD) provided 75 electric bicycles to the academic community, in a project in partnership with </a:t>
            </a:r>
            <a:r>
              <a:rPr lang="en-US" dirty="0" err="1">
                <a:solidFill>
                  <a:schemeClr val="bg1"/>
                </a:solidFill>
              </a:rPr>
              <a:t>UBike</a:t>
            </a:r>
            <a:r>
              <a:rPr lang="en-US" dirty="0">
                <a:solidFill>
                  <a:schemeClr val="bg1"/>
                </a:solidFill>
              </a:rPr>
              <a:t>.”</a:t>
            </a:r>
            <a:endParaRPr lang="pt-PT" dirty="0">
              <a:solidFill>
                <a:schemeClr val="bg1"/>
              </a:solidFill>
            </a:endParaRPr>
          </a:p>
        </p:txBody>
      </p:sp>
      <p:pic>
        <p:nvPicPr>
          <p:cNvPr id="7" name="Imagem 6">
            <a:extLst>
              <a:ext uri="{FF2B5EF4-FFF2-40B4-BE49-F238E27FC236}">
                <a16:creationId xmlns:a16="http://schemas.microsoft.com/office/drawing/2014/main" id="{130451B2-63BB-4C44-AB40-E44CFB365A79}"/>
              </a:ext>
            </a:extLst>
          </p:cNvPr>
          <p:cNvPicPr>
            <a:picLocks noChangeAspect="1"/>
          </p:cNvPicPr>
          <p:nvPr/>
        </p:nvPicPr>
        <p:blipFill>
          <a:blip r:embed="rId4"/>
          <a:stretch>
            <a:fillRect/>
          </a:stretch>
        </p:blipFill>
        <p:spPr>
          <a:xfrm>
            <a:off x="6372200" y="3206301"/>
            <a:ext cx="2286980" cy="2255961"/>
          </a:xfrm>
          <a:prstGeom prst="rect">
            <a:avLst/>
          </a:prstGeom>
        </p:spPr>
      </p:pic>
    </p:spTree>
    <p:extLst>
      <p:ext uri="{BB962C8B-B14F-4D97-AF65-F5344CB8AC3E}">
        <p14:creationId xmlns:p14="http://schemas.microsoft.com/office/powerpoint/2010/main" val="3665128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9A995FB-C4A4-4BB2-A32B-EE9E30E2D937}"/>
              </a:ext>
            </a:extLst>
          </p:cNvPr>
          <p:cNvSpPr/>
          <p:nvPr/>
        </p:nvSpPr>
        <p:spPr>
          <a:xfrm>
            <a:off x="35496" y="908720"/>
            <a:ext cx="8928992" cy="2585323"/>
          </a:xfrm>
          <a:prstGeom prst="rect">
            <a:avLst/>
          </a:prstGeom>
        </p:spPr>
        <p:txBody>
          <a:bodyPr wrap="square">
            <a:spAutoFit/>
          </a:bodyPr>
          <a:lstStyle/>
          <a:p>
            <a:r>
              <a:rPr lang="en-US" b="1" dirty="0">
                <a:solidFill>
                  <a:schemeClr val="accent3"/>
                </a:solidFill>
              </a:rPr>
              <a:t>🌱 Campus Operations (</a:t>
            </a:r>
            <a:r>
              <a:rPr lang="en-US" b="1" u="sng" dirty="0">
                <a:solidFill>
                  <a:schemeClr val="accent3"/>
                </a:solidFill>
              </a:rPr>
              <a:t>included in ISO 14001 and 50001 UTAD’s Certification</a:t>
            </a:r>
            <a:r>
              <a:rPr lang="en-US" b="1" dirty="0">
                <a:solidFill>
                  <a:schemeClr val="accent3"/>
                </a:solidFill>
              </a:rPr>
              <a:t>)</a:t>
            </a:r>
          </a:p>
          <a:p>
            <a:endParaRPr lang="en-US" b="1" dirty="0">
              <a:solidFill>
                <a:schemeClr val="accent3"/>
              </a:solidFill>
            </a:endParaRPr>
          </a:p>
          <a:p>
            <a:r>
              <a:rPr lang="en-US" b="1" dirty="0">
                <a:solidFill>
                  <a:schemeClr val="bg1"/>
                </a:solidFill>
              </a:rPr>
              <a:t>🥗 Food &amp; Dining</a:t>
            </a:r>
          </a:p>
          <a:p>
            <a:pPr marL="285750" indent="-285750">
              <a:buFont typeface="Arial" panose="020B0604020202020204" pitchFamily="34" charset="0"/>
              <a:buChar char="•"/>
            </a:pPr>
            <a:r>
              <a:rPr lang="en-US" dirty="0">
                <a:solidFill>
                  <a:schemeClr val="bg1"/>
                </a:solidFill>
              </a:rPr>
              <a:t>Source food locally and seasonally.</a:t>
            </a:r>
          </a:p>
          <a:p>
            <a:pPr marL="285750" indent="-285750">
              <a:buFont typeface="Arial" panose="020B0604020202020204" pitchFamily="34" charset="0"/>
              <a:buChar char="•"/>
            </a:pPr>
            <a:r>
              <a:rPr lang="en-US" dirty="0">
                <a:solidFill>
                  <a:schemeClr val="bg1"/>
                </a:solidFill>
              </a:rPr>
              <a:t>Offer plant-forward menus to reduce carbon impact.</a:t>
            </a:r>
          </a:p>
          <a:p>
            <a:pPr marL="285750" indent="-285750">
              <a:buFont typeface="Arial" panose="020B0604020202020204" pitchFamily="34" charset="0"/>
              <a:buChar char="•"/>
            </a:pPr>
            <a:r>
              <a:rPr lang="en-US" dirty="0">
                <a:solidFill>
                  <a:schemeClr val="bg1"/>
                </a:solidFill>
              </a:rPr>
              <a:t>Cut food waste via </a:t>
            </a:r>
            <a:r>
              <a:rPr lang="en-US" dirty="0" err="1">
                <a:solidFill>
                  <a:schemeClr val="bg1"/>
                </a:solidFill>
              </a:rPr>
              <a:t>trayless</a:t>
            </a:r>
            <a:r>
              <a:rPr lang="en-US" dirty="0">
                <a:solidFill>
                  <a:schemeClr val="bg1"/>
                </a:solidFill>
              </a:rPr>
              <a:t> dining, smaller portions, and food recovery programs.</a:t>
            </a:r>
          </a:p>
          <a:p>
            <a:pPr marL="285750" indent="-285750">
              <a:buFont typeface="Arial" panose="020B0604020202020204" pitchFamily="34" charset="0"/>
              <a:buChar char="•"/>
            </a:pPr>
            <a:r>
              <a:rPr lang="en-US" dirty="0">
                <a:solidFill>
                  <a:schemeClr val="bg1"/>
                </a:solidFill>
              </a:rPr>
              <a:t>Replace disposables with reusable containers and utensils.</a:t>
            </a:r>
          </a:p>
          <a:p>
            <a:pPr marL="285750" indent="-285750">
              <a:buFont typeface="Arial" panose="020B0604020202020204" pitchFamily="34" charset="0"/>
              <a:buChar char="•"/>
            </a:pPr>
            <a:endParaRPr lang="en-US" b="1" dirty="0">
              <a:solidFill>
                <a:schemeClr val="accent3"/>
              </a:solidFill>
            </a:endParaRPr>
          </a:p>
          <a:p>
            <a:endParaRPr lang="en-US" b="1" dirty="0">
              <a:solidFill>
                <a:schemeClr val="accent3"/>
              </a:solidFill>
            </a:endParaRPr>
          </a:p>
        </p:txBody>
      </p:sp>
      <p:sp>
        <p:nvSpPr>
          <p:cNvPr id="4" name="CaixaDeTexto 3">
            <a:extLst>
              <a:ext uri="{FF2B5EF4-FFF2-40B4-BE49-F238E27FC236}">
                <a16:creationId xmlns:a16="http://schemas.microsoft.com/office/drawing/2014/main" id="{22A32C33-4D9B-47FF-B830-EE544D59F6B9}"/>
              </a:ext>
            </a:extLst>
          </p:cNvPr>
          <p:cNvSpPr txBox="1"/>
          <p:nvPr/>
        </p:nvSpPr>
        <p:spPr>
          <a:xfrm>
            <a:off x="179512" y="188640"/>
            <a:ext cx="8640960" cy="369332"/>
          </a:xfrm>
          <a:prstGeom prst="rect">
            <a:avLst/>
          </a:prstGeom>
          <a:noFill/>
        </p:spPr>
        <p:txBody>
          <a:bodyPr wrap="square" rtlCol="0">
            <a:spAutoFit/>
          </a:bodyPr>
          <a:lstStyle/>
          <a:p>
            <a:pPr algn="r"/>
            <a:r>
              <a:rPr lang="en-US" b="1" dirty="0">
                <a:solidFill>
                  <a:schemeClr val="bg1"/>
                </a:solidFill>
              </a:rPr>
              <a:t>“Best practices of Sustainability at our CGU member universities”</a:t>
            </a:r>
            <a:endParaRPr lang="pt-PT" dirty="0"/>
          </a:p>
        </p:txBody>
      </p:sp>
      <p:pic>
        <p:nvPicPr>
          <p:cNvPr id="6" name="Imagem 5">
            <a:extLst>
              <a:ext uri="{FF2B5EF4-FFF2-40B4-BE49-F238E27FC236}">
                <a16:creationId xmlns:a16="http://schemas.microsoft.com/office/drawing/2014/main" id="{B0C6D3A8-6DAF-4BF8-8EE9-A3707178708E}"/>
              </a:ext>
            </a:extLst>
          </p:cNvPr>
          <p:cNvPicPr>
            <a:picLocks noChangeAspect="1"/>
          </p:cNvPicPr>
          <p:nvPr/>
        </p:nvPicPr>
        <p:blipFill>
          <a:blip r:embed="rId2"/>
          <a:stretch>
            <a:fillRect/>
          </a:stretch>
        </p:blipFill>
        <p:spPr>
          <a:xfrm>
            <a:off x="180637" y="3140968"/>
            <a:ext cx="3539523" cy="2376264"/>
          </a:xfrm>
          <a:prstGeom prst="rect">
            <a:avLst/>
          </a:prstGeom>
        </p:spPr>
      </p:pic>
      <p:sp>
        <p:nvSpPr>
          <p:cNvPr id="7" name="CaixaDeTexto 6">
            <a:extLst>
              <a:ext uri="{FF2B5EF4-FFF2-40B4-BE49-F238E27FC236}">
                <a16:creationId xmlns:a16="http://schemas.microsoft.com/office/drawing/2014/main" id="{6F740C21-FECA-411F-848C-AFDDC15D9F53}"/>
              </a:ext>
            </a:extLst>
          </p:cNvPr>
          <p:cNvSpPr txBox="1"/>
          <p:nvPr/>
        </p:nvSpPr>
        <p:spPr>
          <a:xfrm>
            <a:off x="3720160" y="2852936"/>
            <a:ext cx="5383480" cy="3970318"/>
          </a:xfrm>
          <a:prstGeom prst="rect">
            <a:avLst/>
          </a:prstGeom>
          <a:noFill/>
        </p:spPr>
        <p:txBody>
          <a:bodyPr wrap="square" rtlCol="0">
            <a:spAutoFit/>
          </a:bodyPr>
          <a:lstStyle/>
          <a:p>
            <a:pPr marL="285750" indent="-285750" algn="just">
              <a:buFont typeface="Arial" panose="020B0604020202020204" pitchFamily="34" charset="0"/>
              <a:buChar char="•"/>
            </a:pPr>
            <a:r>
              <a:rPr lang="en-US" sz="1400" dirty="0">
                <a:solidFill>
                  <a:schemeClr val="bg1"/>
                </a:solidFill>
              </a:rPr>
              <a:t>The "Charter for Healthy and Sustainable Food of the University of </a:t>
            </a:r>
            <a:r>
              <a:rPr lang="en-US" sz="1400" dirty="0" err="1">
                <a:solidFill>
                  <a:schemeClr val="bg1"/>
                </a:solidFill>
              </a:rPr>
              <a:t>Trás</a:t>
            </a:r>
            <a:r>
              <a:rPr lang="en-US" sz="1400" dirty="0">
                <a:solidFill>
                  <a:schemeClr val="bg1"/>
                </a:solidFill>
              </a:rPr>
              <a:t>-</a:t>
            </a:r>
            <a:r>
              <a:rPr lang="en-US" sz="1400" dirty="0" err="1">
                <a:solidFill>
                  <a:schemeClr val="bg1"/>
                </a:solidFill>
              </a:rPr>
              <a:t>os</a:t>
            </a:r>
            <a:r>
              <a:rPr lang="en-US" sz="1400" dirty="0">
                <a:solidFill>
                  <a:schemeClr val="bg1"/>
                </a:solidFill>
              </a:rPr>
              <a:t>-Montes and Alto Douro" (UTAD) was created, integrated with the objectives of the University's Strategic Plan, which aims to create a campus where healthy and sustainable choices are easier. </a:t>
            </a:r>
          </a:p>
          <a:p>
            <a:pPr marL="285750" indent="-285750" algn="just">
              <a:buFont typeface="Arial" panose="020B0604020202020204" pitchFamily="34" charset="0"/>
              <a:buChar char="•"/>
            </a:pPr>
            <a:r>
              <a:rPr lang="en-US" sz="1400" dirty="0">
                <a:solidFill>
                  <a:schemeClr val="bg1"/>
                </a:solidFill>
              </a:rPr>
              <a:t>It also aims to support the development of the 2030 Agenda, particularly in innovation and research processes (SDG 16), the European "Farm to Fork" strategy (SDG 17), the Defense of the Human Right to Adequate Food (SDGs 2 and 18), and Healthier and More Responsible Food Consumption (SDGs 3 and 12).</a:t>
            </a:r>
          </a:p>
          <a:p>
            <a:pPr marL="285750" indent="-285750" algn="just">
              <a:buFont typeface="Arial" panose="020B0604020202020204" pitchFamily="34" charset="0"/>
              <a:buChar char="•"/>
            </a:pPr>
            <a:r>
              <a:rPr lang="en-US" sz="1400" dirty="0">
                <a:solidFill>
                  <a:schemeClr val="bg1"/>
                </a:solidFill>
              </a:rPr>
              <a:t>This Charter has five guiding principles: "Ensure access to a healthy, balanced, and varied diet, taking into account the needs of the individual and their situation in the life cycle"; "Ensure food security"; "Promote food sustainability and the reduction of food waste"; "Promote increased food literacy"; "Promote the training of different members of the academic community to promote healthy and sustainable eating habits"; </a:t>
            </a:r>
            <a:endParaRPr lang="pt-PT" sz="1400" dirty="0">
              <a:solidFill>
                <a:schemeClr val="bg1"/>
              </a:solidFill>
            </a:endParaRPr>
          </a:p>
        </p:txBody>
      </p:sp>
    </p:spTree>
    <p:extLst>
      <p:ext uri="{BB962C8B-B14F-4D97-AF65-F5344CB8AC3E}">
        <p14:creationId xmlns:p14="http://schemas.microsoft.com/office/powerpoint/2010/main" val="3995152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9A995FB-C4A4-4BB2-A32B-EE9E30E2D937}"/>
              </a:ext>
            </a:extLst>
          </p:cNvPr>
          <p:cNvSpPr/>
          <p:nvPr/>
        </p:nvSpPr>
        <p:spPr>
          <a:xfrm>
            <a:off x="35496" y="908720"/>
            <a:ext cx="8928992" cy="3139321"/>
          </a:xfrm>
          <a:prstGeom prst="rect">
            <a:avLst/>
          </a:prstGeom>
        </p:spPr>
        <p:txBody>
          <a:bodyPr wrap="square">
            <a:spAutoFit/>
          </a:bodyPr>
          <a:lstStyle/>
          <a:p>
            <a:r>
              <a:rPr lang="en-US" b="1" dirty="0">
                <a:solidFill>
                  <a:schemeClr val="accent3"/>
                </a:solidFill>
              </a:rPr>
              <a:t>🌱 Campus Operations (</a:t>
            </a:r>
            <a:r>
              <a:rPr lang="en-US" b="1" u="sng" dirty="0">
                <a:solidFill>
                  <a:schemeClr val="accent3"/>
                </a:solidFill>
              </a:rPr>
              <a:t>included in ISO 14001 and 50001 UTAD’s Certification</a:t>
            </a:r>
            <a:r>
              <a:rPr lang="en-US" b="1" dirty="0">
                <a:solidFill>
                  <a:schemeClr val="accent3"/>
                </a:solidFill>
              </a:rPr>
              <a:t>)</a:t>
            </a:r>
          </a:p>
          <a:p>
            <a:endParaRPr lang="en-US" dirty="0">
              <a:solidFill>
                <a:schemeClr val="bg1"/>
              </a:solidFill>
            </a:endParaRPr>
          </a:p>
          <a:p>
            <a:endParaRPr lang="en-US" dirty="0">
              <a:solidFill>
                <a:schemeClr val="bg1"/>
              </a:solidFill>
            </a:endParaRPr>
          </a:p>
          <a:p>
            <a:r>
              <a:rPr lang="en-US" b="1" dirty="0">
                <a:solidFill>
                  <a:schemeClr val="bg1"/>
                </a:solidFill>
              </a:rPr>
              <a:t>📚 Teaching &amp; Research</a:t>
            </a:r>
          </a:p>
          <a:p>
            <a:r>
              <a:rPr lang="en-US" dirty="0">
                <a:solidFill>
                  <a:schemeClr val="bg1"/>
                </a:solidFill>
              </a:rPr>
              <a:t>Integrate sustainability across the curriculum, not just in environmental sciences.</a:t>
            </a:r>
          </a:p>
          <a:p>
            <a:r>
              <a:rPr lang="en-US" dirty="0">
                <a:solidFill>
                  <a:schemeClr val="bg1"/>
                </a:solidFill>
              </a:rPr>
              <a:t>Support interdisciplinary research on climate, equity, and sustainable development.</a:t>
            </a:r>
          </a:p>
          <a:p>
            <a:r>
              <a:rPr lang="en-US" dirty="0">
                <a:solidFill>
                  <a:schemeClr val="bg1"/>
                </a:solidFill>
              </a:rPr>
              <a:t>Provide experiential learning (</a:t>
            </a:r>
            <a:r>
              <a:rPr lang="en-US" b="1" dirty="0">
                <a:solidFill>
                  <a:schemeClr val="bg1"/>
                </a:solidFill>
              </a:rPr>
              <a:t>campus-as-living-lab</a:t>
            </a:r>
            <a:r>
              <a:rPr lang="en-US" dirty="0">
                <a:solidFill>
                  <a:schemeClr val="bg1"/>
                </a:solidFill>
              </a:rPr>
              <a:t>, community projects).</a:t>
            </a:r>
          </a:p>
          <a:p>
            <a:endParaRPr lang="en-US" dirty="0">
              <a:solidFill>
                <a:schemeClr val="bg1"/>
              </a:solidFill>
            </a:endParaRPr>
          </a:p>
          <a:p>
            <a:endParaRPr lang="en-US" dirty="0">
              <a:solidFill>
                <a:schemeClr val="bg1"/>
              </a:solidFill>
            </a:endParaRPr>
          </a:p>
          <a:p>
            <a:endParaRPr lang="en-US" b="1" dirty="0">
              <a:solidFill>
                <a:schemeClr val="accent3"/>
              </a:solidFill>
            </a:endParaRPr>
          </a:p>
          <a:p>
            <a:endParaRPr lang="en-US" b="1" dirty="0">
              <a:solidFill>
                <a:schemeClr val="accent3"/>
              </a:solidFill>
            </a:endParaRPr>
          </a:p>
        </p:txBody>
      </p:sp>
      <p:sp>
        <p:nvSpPr>
          <p:cNvPr id="4" name="CaixaDeTexto 3">
            <a:extLst>
              <a:ext uri="{FF2B5EF4-FFF2-40B4-BE49-F238E27FC236}">
                <a16:creationId xmlns:a16="http://schemas.microsoft.com/office/drawing/2014/main" id="{22A32C33-4D9B-47FF-B830-EE544D59F6B9}"/>
              </a:ext>
            </a:extLst>
          </p:cNvPr>
          <p:cNvSpPr txBox="1"/>
          <p:nvPr/>
        </p:nvSpPr>
        <p:spPr>
          <a:xfrm>
            <a:off x="179512" y="188640"/>
            <a:ext cx="8640960" cy="369332"/>
          </a:xfrm>
          <a:prstGeom prst="rect">
            <a:avLst/>
          </a:prstGeom>
          <a:noFill/>
        </p:spPr>
        <p:txBody>
          <a:bodyPr wrap="square" rtlCol="0">
            <a:spAutoFit/>
          </a:bodyPr>
          <a:lstStyle/>
          <a:p>
            <a:pPr algn="r"/>
            <a:r>
              <a:rPr lang="en-US" b="1" dirty="0">
                <a:solidFill>
                  <a:schemeClr val="bg1"/>
                </a:solidFill>
              </a:rPr>
              <a:t>“Best practices of Sustainability at our CGU member universities”</a:t>
            </a:r>
            <a:endParaRPr lang="pt-PT" dirty="0"/>
          </a:p>
        </p:txBody>
      </p:sp>
      <p:pic>
        <p:nvPicPr>
          <p:cNvPr id="6" name="Imagem 5">
            <a:extLst>
              <a:ext uri="{FF2B5EF4-FFF2-40B4-BE49-F238E27FC236}">
                <a16:creationId xmlns:a16="http://schemas.microsoft.com/office/drawing/2014/main" id="{EA25873A-2B29-4A92-BF9E-62B0CC5EAD49}"/>
              </a:ext>
            </a:extLst>
          </p:cNvPr>
          <p:cNvPicPr>
            <a:picLocks noChangeAspect="1"/>
          </p:cNvPicPr>
          <p:nvPr/>
        </p:nvPicPr>
        <p:blipFill>
          <a:blip r:embed="rId2"/>
          <a:stretch>
            <a:fillRect/>
          </a:stretch>
        </p:blipFill>
        <p:spPr>
          <a:xfrm>
            <a:off x="323528" y="3140968"/>
            <a:ext cx="4572396" cy="3429297"/>
          </a:xfrm>
          <a:prstGeom prst="rect">
            <a:avLst/>
          </a:prstGeom>
        </p:spPr>
      </p:pic>
      <p:pic>
        <p:nvPicPr>
          <p:cNvPr id="7" name="Imagem 6">
            <a:extLst>
              <a:ext uri="{FF2B5EF4-FFF2-40B4-BE49-F238E27FC236}">
                <a16:creationId xmlns:a16="http://schemas.microsoft.com/office/drawing/2014/main" id="{06F3E139-51B1-4B96-A661-6889D37AD101}"/>
              </a:ext>
            </a:extLst>
          </p:cNvPr>
          <p:cNvPicPr>
            <a:picLocks noChangeAspect="1"/>
          </p:cNvPicPr>
          <p:nvPr/>
        </p:nvPicPr>
        <p:blipFill>
          <a:blip r:embed="rId3"/>
          <a:stretch>
            <a:fillRect/>
          </a:stretch>
        </p:blipFill>
        <p:spPr>
          <a:xfrm>
            <a:off x="4980953" y="3140968"/>
            <a:ext cx="3900320" cy="2925240"/>
          </a:xfrm>
          <a:prstGeom prst="rect">
            <a:avLst/>
          </a:prstGeom>
        </p:spPr>
      </p:pic>
    </p:spTree>
    <p:extLst>
      <p:ext uri="{BB962C8B-B14F-4D97-AF65-F5344CB8AC3E}">
        <p14:creationId xmlns:p14="http://schemas.microsoft.com/office/powerpoint/2010/main" val="113326582"/>
      </p:ext>
    </p:extLst>
  </p:cSld>
  <p:clrMapOvr>
    <a:masterClrMapping/>
  </p:clrMapOvr>
</p:sld>
</file>

<file path=ppt/theme/theme1.xml><?xml version="1.0" encoding="utf-8"?>
<a:theme xmlns:a="http://schemas.openxmlformats.org/drawingml/2006/main" name="1_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d881d9e-a430-460d-8ac9-391926efd26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1CFBEF0601405D44B342B314125F5798" ma:contentTypeVersion="19" ma:contentTypeDescription="Criar um novo documento." ma:contentTypeScope="" ma:versionID="e37e0971b4d55f04f47f5505bb2f896f">
  <xsd:schema xmlns:xsd="http://www.w3.org/2001/XMLSchema" xmlns:xs="http://www.w3.org/2001/XMLSchema" xmlns:p="http://schemas.microsoft.com/office/2006/metadata/properties" xmlns:ns3="ed881d9e-a430-460d-8ac9-391926efd269" xmlns:ns4="10d04669-5129-499e-ba09-db142c201adb" targetNamespace="http://schemas.microsoft.com/office/2006/metadata/properties" ma:root="true" ma:fieldsID="b8f09931bf036f4bd4ad01ea4dd7bf58" ns3:_="" ns4:_="">
    <xsd:import namespace="ed881d9e-a430-460d-8ac9-391926efd269"/>
    <xsd:import namespace="10d04669-5129-499e-ba09-db142c201ad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881d9e-a430-460d-8ac9-391926efd2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d04669-5129-499e-ba09-db142c201adb" elementFormDefault="qualified">
    <xsd:import namespace="http://schemas.microsoft.com/office/2006/documentManagement/types"/>
    <xsd:import namespace="http://schemas.microsoft.com/office/infopath/2007/PartnerControls"/>
    <xsd:element name="SharedWithUsers" ma:index="19"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hes de Partilhado Com" ma:internalName="SharedWithDetails" ma:readOnly="true">
      <xsd:simpleType>
        <xsd:restriction base="dms:Note">
          <xsd:maxLength value="255"/>
        </xsd:restriction>
      </xsd:simpleType>
    </xsd:element>
    <xsd:element name="SharingHintHash" ma:index="21" nillable="true" ma:displayName="Hash de Sugestão de Partilha"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BFE817-4D9C-49DC-A3AA-E0B0D4779C8B}">
  <ds:schemaRefs>
    <ds:schemaRef ds:uri="http://schemas.microsoft.com/sharepoint/v3/contenttype/forms"/>
  </ds:schemaRefs>
</ds:datastoreItem>
</file>

<file path=customXml/itemProps2.xml><?xml version="1.0" encoding="utf-8"?>
<ds:datastoreItem xmlns:ds="http://schemas.openxmlformats.org/officeDocument/2006/customXml" ds:itemID="{3889D926-B333-46C0-80F8-1E2CD119C1C2}">
  <ds:schemaRefs>
    <ds:schemaRef ds:uri="http://schemas.microsoft.com/office/infopath/2007/PartnerControls"/>
    <ds:schemaRef ds:uri="http://purl.org/dc/terms/"/>
    <ds:schemaRef ds:uri="http://purl.org/dc/dcmitype/"/>
    <ds:schemaRef ds:uri="http://schemas.microsoft.com/office/2006/documentManagement/types"/>
    <ds:schemaRef ds:uri="http://www.w3.org/XML/1998/namespace"/>
    <ds:schemaRef ds:uri="ed881d9e-a430-460d-8ac9-391926efd269"/>
    <ds:schemaRef ds:uri="10d04669-5129-499e-ba09-db142c201adb"/>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E0E48452-2CE7-450B-BBF2-866A4E7E5A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881d9e-a430-460d-8ac9-391926efd269"/>
    <ds:schemaRef ds:uri="10d04669-5129-499e-ba09-db142c201a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9485</TotalTime>
  <Words>1330</Words>
  <Application>Microsoft Office PowerPoint</Application>
  <PresentationFormat>Apresentação no Ecrã (4:3)</PresentationFormat>
  <Paragraphs>108</Paragraphs>
  <Slides>15</Slides>
  <Notes>0</Notes>
  <HiddenSlides>0</HiddenSlides>
  <MMClips>0</MMClips>
  <ScaleCrop>false</ScaleCrop>
  <HeadingPairs>
    <vt:vector size="6" baseType="variant">
      <vt:variant>
        <vt:lpstr>Tipos de letra usados</vt:lpstr>
      </vt:variant>
      <vt:variant>
        <vt:i4>2</vt:i4>
      </vt:variant>
      <vt:variant>
        <vt:lpstr>Tema</vt:lpstr>
      </vt:variant>
      <vt:variant>
        <vt:i4>1</vt:i4>
      </vt:variant>
      <vt:variant>
        <vt:lpstr>Títulos dos diapositivos</vt:lpstr>
      </vt:variant>
      <vt:variant>
        <vt:i4>15</vt:i4>
      </vt:variant>
    </vt:vector>
  </HeadingPairs>
  <TitlesOfParts>
    <vt:vector size="18" baseType="lpstr">
      <vt:lpstr>Arial</vt:lpstr>
      <vt:lpstr>Calibri</vt: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CRP-Foz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hsilva</dc:creator>
  <cp:lastModifiedBy>Cristina Matos</cp:lastModifiedBy>
  <cp:revision>369</cp:revision>
  <dcterms:created xsi:type="dcterms:W3CDTF">2006-01-18T15:36:10Z</dcterms:created>
  <dcterms:modified xsi:type="dcterms:W3CDTF">2025-09-11T15:58:32Z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0x0101001CFBEF0601405D44B342B314125F5798</vt:lpwstr>
  </property>
</Properties>
</file>